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612" r:id="rId2"/>
  </p:sldIdLst>
  <p:sldSz cx="12192000" cy="6858000"/>
  <p:notesSz cx="7010400" cy="92964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6" d="100"/>
          <a:sy n="76" d="100"/>
        </p:scale>
        <p:origin x="840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56866B3-8672-9A5B-4A36-CE99D5C2F18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9999EB69-EF27-21D9-3376-45090F239D6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C679DB3-1F79-2044-4F92-58B64AEF42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485B3-E145-4A72-B89B-A57FF33E925B}" type="datetimeFigureOut">
              <a:rPr lang="es-CO" smtClean="0"/>
              <a:t>27/02/2025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6B8BFDD-24A0-FA9C-45C0-74CFB01031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8BC7C54-EB1D-DAF4-50EF-55084500D5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619DDA-77A2-4E78-89A7-DA2D15B6FA4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8669866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898C07A-5611-76DA-0FC8-16A7FEA7DA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D486F85-E6B9-5B9C-4AC3-204613F3B49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23A2398-E5E9-4E51-9680-A58B8ED13E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485B3-E145-4A72-B89B-A57FF33E925B}" type="datetimeFigureOut">
              <a:rPr lang="es-CO" smtClean="0"/>
              <a:t>27/02/2025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E2AC070-C990-5433-020E-2870752F12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9C8899D-3514-993C-5034-A03CE85781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619DDA-77A2-4E78-89A7-DA2D15B6FA4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0428641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E314554-BE38-0A0E-1E9F-A28438FF06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76E2E8E-AC35-DC7F-0BD3-0F2F887E96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EAE1CE7-D7D0-3280-2D0F-1588576D3F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485B3-E145-4A72-B89B-A57FF33E925B}" type="datetimeFigureOut">
              <a:rPr lang="es-CO" smtClean="0"/>
              <a:t>27/02/2025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599F36B-5A05-0D98-BAAA-743267598D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3DCA226-8317-5674-2882-0772EDB049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619DDA-77A2-4E78-89A7-DA2D15B6FA4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8368064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FC26EC6-5759-5487-C6A9-0E8351C1F0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F15FE72-3DAF-A2FA-BAB4-9AC9743209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27ED1967-2277-A5F4-0D17-018931BE5A7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5C4C3CDE-4B8F-15F3-77B1-FAF36B89F6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485B3-E145-4A72-B89B-A57FF33E925B}" type="datetimeFigureOut">
              <a:rPr lang="es-CO" smtClean="0"/>
              <a:t>27/02/2025</a:t>
            </a:fld>
            <a:endParaRPr lang="es-CO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CD612765-2A07-F0D3-3C7B-62912786B3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23EA8B00-39BB-4E68-558B-2330923C08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619DDA-77A2-4E78-89A7-DA2D15B6FA4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5617256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FA74C3B-4173-F5CC-F6B1-C7EA93C20F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36943C0E-D552-4C95-ED1C-6CEE812BE31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D603C740-5480-5783-7DBC-E2F8154FA7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5231D343-AE23-BFB8-0754-ACC968CCDB5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214C05B4-89F4-F116-B42B-DCAFF9061B6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F5D6A7EC-A4EF-697F-6554-CBBCB95CF6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485B3-E145-4A72-B89B-A57FF33E925B}" type="datetimeFigureOut">
              <a:rPr lang="es-CO" smtClean="0"/>
              <a:t>27/02/2025</a:t>
            </a:fld>
            <a:endParaRPr lang="es-CO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DBC1B3DB-81EB-1C86-1C8D-05DB5F5492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5A632BF0-A637-84F5-8BAB-856A757608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619DDA-77A2-4E78-89A7-DA2D15B6FA4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6883941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356BE5C-2877-EAFC-4BB5-66B33FEB8F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44F9AA89-A861-F982-1D06-3EC249A044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485B3-E145-4A72-B89B-A57FF33E925B}" type="datetimeFigureOut">
              <a:rPr lang="es-CO" smtClean="0"/>
              <a:t>27/02/2025</a:t>
            </a:fld>
            <a:endParaRPr lang="es-CO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C4383BF0-0A3E-66FA-7E97-EA9C60E1A5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DE7D75F0-03D5-45EA-8D42-43B2DED647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619DDA-77A2-4E78-89A7-DA2D15B6FA4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236258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7105EE32-6351-549C-3DE0-EA9C3FB843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485B3-E145-4A72-B89B-A57FF33E925B}" type="datetimeFigureOut">
              <a:rPr lang="es-CO" smtClean="0"/>
              <a:t>27/02/2025</a:t>
            </a:fld>
            <a:endParaRPr lang="es-CO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4E2FEEE1-934E-8267-CAD5-7DA5BC7325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15766A63-FC70-9FBF-EBE8-17D59CA60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619DDA-77A2-4E78-89A7-DA2D15B6FA4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0043821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8ED2726-77F7-2DA8-4E4A-B73B7C9456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F1CAB86-D66D-22F0-6488-63581916F0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01834A11-9547-5139-018B-7B2012791DF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5D7E7E4C-0007-6747-1458-2742351BD1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485B3-E145-4A72-B89B-A57FF33E925B}" type="datetimeFigureOut">
              <a:rPr lang="es-CO" smtClean="0"/>
              <a:t>27/02/2025</a:t>
            </a:fld>
            <a:endParaRPr lang="es-CO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F0692D74-2DBB-9709-FC44-24E31F4A2B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F3BDDFCB-F675-11B6-368D-827A0D4A5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619DDA-77A2-4E78-89A7-DA2D15B6FA4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8727041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06D62F5-E08E-3716-E127-25937EBF95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69CAABEB-8B0B-1876-849E-EA2F14C9829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77C15EA9-92CF-E19C-D078-17782F18DB4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9995EF57-C389-5C44-69AF-FCF13B3068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485B3-E145-4A72-B89B-A57FF33E925B}" type="datetimeFigureOut">
              <a:rPr lang="es-CO" smtClean="0"/>
              <a:t>27/02/2025</a:t>
            </a:fld>
            <a:endParaRPr lang="es-CO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6F4A17AF-6B5E-8953-F3E5-358E96AFEF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0E3D4899-2ACC-A7D7-975F-D34F5287AC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619DDA-77A2-4E78-89A7-DA2D15B6FA4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9773383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9110717-2EBB-5DF9-3045-ACF8390251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1CE57F2E-29F0-7F7E-368F-996E786EDCA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CEA8C92-77F8-1609-D5C1-9BBE83A6AC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485B3-E145-4A72-B89B-A57FF33E925B}" type="datetimeFigureOut">
              <a:rPr lang="es-CO" smtClean="0"/>
              <a:t>27/02/2025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F0145C1-6921-722B-5258-BA18771797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156ACFF-0A4F-C836-E6C0-0E5092A711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619DDA-77A2-4E78-89A7-DA2D15B6FA4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1551542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722CE008-7E4B-CB58-E787-4825DFA55FB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B6D5FC21-CD3D-5F4C-E234-904EB4E6FE1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07F50BE-6DF5-84E8-5B56-3FBD5A8276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485B3-E145-4A72-B89B-A57FF33E925B}" type="datetimeFigureOut">
              <a:rPr lang="es-CO" smtClean="0"/>
              <a:t>27/02/2025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8C65880-4946-061D-7458-CF9BEE46DD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BA7B8B5-3570-7955-E480-4D1F37C3CC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619DDA-77A2-4E78-89A7-DA2D15B6FA4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991318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88449D4A-9853-318A-504B-97064A01A2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8D12B023-D51F-C898-6B85-859A268E77E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97C66C3-4292-2859-AF18-DD5A2A15782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8485B3-E145-4A72-B89B-A57FF33E925B}" type="datetimeFigureOut">
              <a:rPr lang="es-CO" smtClean="0"/>
              <a:t>27/02/2025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E6F45CE-F2BF-306E-09B6-2B28A0E4533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1AB8DA3-DBFE-728A-B5C6-08BD6F9FDFC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619DDA-77A2-4E78-89A7-DA2D15B6FA4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3792392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30495F8-973E-A614-FD4E-7AC1177F1A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6805" y="88249"/>
            <a:ext cx="11524914" cy="651877"/>
          </a:xfrm>
        </p:spPr>
        <p:txBody>
          <a:bodyPr>
            <a:noAutofit/>
          </a:bodyPr>
          <a:lstStyle/>
          <a:p>
            <a:r>
              <a:rPr lang="es-CO" sz="2200" b="1" dirty="0">
                <a:latin typeface="+mn-lt"/>
              </a:rPr>
              <a:t>Grupo Manuelita Actual: </a:t>
            </a:r>
            <a:r>
              <a:rPr lang="es-MX" sz="2200" b="1" dirty="0">
                <a:solidFill>
                  <a:srgbClr val="92D050"/>
                </a:solidFill>
                <a:latin typeface="+mn-lt"/>
                <a:cs typeface="Arial" charset="0"/>
              </a:rPr>
              <a:t>1 Holding</a:t>
            </a:r>
            <a:r>
              <a:rPr lang="es-MX" sz="2200" b="1" dirty="0">
                <a:solidFill>
                  <a:srgbClr val="00B050"/>
                </a:solidFill>
                <a:latin typeface="+mn-lt"/>
                <a:cs typeface="Arial" charset="0"/>
              </a:rPr>
              <a:t>; </a:t>
            </a:r>
            <a:r>
              <a:rPr lang="es-MX" sz="2200" b="1" dirty="0">
                <a:solidFill>
                  <a:schemeClr val="accent1"/>
                </a:solidFill>
                <a:latin typeface="+mn-lt"/>
                <a:cs typeface="Arial" charset="0"/>
              </a:rPr>
              <a:t>10 Unidades de Negocio Operativo;</a:t>
            </a:r>
            <a:r>
              <a:rPr lang="es-MX" sz="22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+mn-lt"/>
                <a:cs typeface="Arial" charset="0"/>
              </a:rPr>
              <a:t> </a:t>
            </a:r>
            <a:r>
              <a:rPr lang="es-MX" sz="22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+mn-lt"/>
                <a:cs typeface="Arial" charset="0"/>
              </a:rPr>
              <a:t>15 Agrícolas</a:t>
            </a:r>
            <a:r>
              <a:rPr lang="es-MX" sz="22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+mn-lt"/>
                <a:cs typeface="Arial" charset="0"/>
              </a:rPr>
              <a:t>; </a:t>
            </a:r>
            <a:r>
              <a:rPr lang="es-MX" sz="2200" b="1" dirty="0">
                <a:solidFill>
                  <a:srgbClr val="FFC000"/>
                </a:solidFill>
                <a:latin typeface="+mn-lt"/>
                <a:cs typeface="Arial" charset="0"/>
              </a:rPr>
              <a:t>10 Vehículos de inversión </a:t>
            </a:r>
            <a:r>
              <a:rPr lang="es-MX" sz="22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+mn-lt"/>
                <a:cs typeface="Arial" charset="0"/>
              </a:rPr>
              <a:t>= </a:t>
            </a:r>
            <a:r>
              <a:rPr lang="es-MX" sz="2200" b="1" dirty="0">
                <a:latin typeface="+mn-lt"/>
                <a:cs typeface="Arial" charset="0"/>
              </a:rPr>
              <a:t>36 Empresas</a:t>
            </a:r>
            <a:endParaRPr lang="es-CO" sz="2200" dirty="0">
              <a:latin typeface="+mn-lt"/>
            </a:endParaRPr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F237B30C-B32B-8B29-639A-687B2BC8A2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6355A-084C-D24E-9AD2-7E4FC41EA627}" type="slidenum">
              <a:rPr lang="en-US" smtClean="0"/>
              <a:pPr/>
              <a:t>1</a:t>
            </a:fld>
            <a:endParaRPr lang="en-US"/>
          </a:p>
        </p:txBody>
      </p:sp>
      <p:sp>
        <p:nvSpPr>
          <p:cNvPr id="5" name="34 CuadroTexto">
            <a:extLst>
              <a:ext uri="{FF2B5EF4-FFF2-40B4-BE49-F238E27FC236}">
                <a16:creationId xmlns:a16="http://schemas.microsoft.com/office/drawing/2014/main" id="{8EE36B77-B45F-26EA-BEA2-F0CDAE1AEE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968" y="923820"/>
            <a:ext cx="9366468" cy="430887"/>
          </a:xfrm>
          <a:prstGeom prst="rect">
            <a:avLst/>
          </a:prstGeom>
          <a:solidFill>
            <a:srgbClr val="92D050"/>
          </a:solidFill>
          <a:ln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defRPr/>
            </a:pPr>
            <a:r>
              <a:rPr lang="es-MX" sz="2200" b="1" dirty="0">
                <a:latin typeface="+mn-lt"/>
                <a:cs typeface="Arial" pitchFamily="34" charset="0"/>
              </a:rPr>
              <a:t>INVERSIONES MANUELITA S.A.</a:t>
            </a:r>
            <a:endParaRPr lang="es-ES" sz="2200" b="1" dirty="0">
              <a:latin typeface="+mn-lt"/>
              <a:cs typeface="Arial" pitchFamily="34" charset="0"/>
            </a:endParaRPr>
          </a:p>
        </p:txBody>
      </p:sp>
      <p:sp>
        <p:nvSpPr>
          <p:cNvPr id="6" name="35 CuadroTexto">
            <a:extLst>
              <a:ext uri="{FF2B5EF4-FFF2-40B4-BE49-F238E27FC236}">
                <a16:creationId xmlns:a16="http://schemas.microsoft.com/office/drawing/2014/main" id="{17A891A4-92C9-7522-6564-C7EB550354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50157" y="1680282"/>
            <a:ext cx="1353457" cy="430887"/>
          </a:xfrm>
          <a:prstGeom prst="rect">
            <a:avLst/>
          </a:prstGeom>
          <a:solidFill>
            <a:schemeClr val="accent1"/>
          </a:solidFill>
          <a:ln w="317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MX" sz="1100" dirty="0">
                <a:cs typeface="Arial" charset="0"/>
              </a:rPr>
              <a:t>Manuelita Corporativa S.A.S.</a:t>
            </a:r>
            <a:endParaRPr lang="es-ES" sz="1100" dirty="0">
              <a:cs typeface="Arial" charset="0"/>
            </a:endParaRPr>
          </a:p>
        </p:txBody>
      </p:sp>
      <p:sp>
        <p:nvSpPr>
          <p:cNvPr id="7" name="35 CuadroTexto">
            <a:extLst>
              <a:ext uri="{FF2B5EF4-FFF2-40B4-BE49-F238E27FC236}">
                <a16:creationId xmlns:a16="http://schemas.microsoft.com/office/drawing/2014/main" id="{10B61E69-D477-27DD-069F-069D154CCA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68357" y="1942849"/>
            <a:ext cx="899218" cy="600164"/>
          </a:xfrm>
          <a:prstGeom prst="rect">
            <a:avLst/>
          </a:prstGeom>
          <a:solidFill>
            <a:srgbClr val="FFCC00"/>
          </a:solidFill>
          <a:ln w="317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MX" sz="1100" dirty="0">
                <a:cs typeface="Arial" charset="0"/>
              </a:rPr>
              <a:t>Valores Manuelita S.A.S.</a:t>
            </a:r>
            <a:endParaRPr lang="es-ES" sz="1100" dirty="0">
              <a:cs typeface="Arial" charset="0"/>
            </a:endParaRPr>
          </a:p>
        </p:txBody>
      </p:sp>
      <p:sp>
        <p:nvSpPr>
          <p:cNvPr id="8" name="35 CuadroTexto">
            <a:extLst>
              <a:ext uri="{FF2B5EF4-FFF2-40B4-BE49-F238E27FC236}">
                <a16:creationId xmlns:a16="http://schemas.microsoft.com/office/drawing/2014/main" id="{8C94EE9F-D68B-5C8C-C292-C21288DB9BC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6545" y="2736792"/>
            <a:ext cx="1255472" cy="430887"/>
          </a:xfrm>
          <a:prstGeom prst="rect">
            <a:avLst/>
          </a:prstGeom>
          <a:solidFill>
            <a:schemeClr val="accent1"/>
          </a:solidFill>
          <a:ln w="3175">
            <a:solidFill>
              <a:schemeClr val="tx1"/>
            </a:solidFill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/>
            <a:r>
              <a:rPr lang="es-MX" sz="1100" dirty="0">
                <a:cs typeface="Arial" charset="0"/>
              </a:rPr>
              <a:t>Manuelita</a:t>
            </a:r>
          </a:p>
          <a:p>
            <a:pPr algn="ctr"/>
            <a:r>
              <a:rPr lang="es-MX" sz="1100" dirty="0">
                <a:cs typeface="Arial" charset="0"/>
              </a:rPr>
              <a:t> S.A.</a:t>
            </a:r>
            <a:endParaRPr lang="es-ES" sz="1100" dirty="0">
              <a:cs typeface="Arial" charset="0"/>
            </a:endParaRPr>
          </a:p>
        </p:txBody>
      </p:sp>
      <p:sp>
        <p:nvSpPr>
          <p:cNvPr id="9" name="35 CuadroTexto">
            <a:extLst>
              <a:ext uri="{FF2B5EF4-FFF2-40B4-BE49-F238E27FC236}">
                <a16:creationId xmlns:a16="http://schemas.microsoft.com/office/drawing/2014/main" id="{4D1AB5D3-F212-D856-400A-87994DB6BE1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76604" y="2749846"/>
            <a:ext cx="1049340" cy="600164"/>
          </a:xfrm>
          <a:prstGeom prst="rect">
            <a:avLst/>
          </a:prstGeom>
          <a:solidFill>
            <a:schemeClr val="accent1"/>
          </a:solidFill>
          <a:ln w="3175">
            <a:solidFill>
              <a:schemeClr val="tx1"/>
            </a:solidFill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/>
            <a:r>
              <a:rPr lang="es-MX" sz="1100" dirty="0">
                <a:cs typeface="Arial" charset="0"/>
              </a:rPr>
              <a:t>Aceites Manuelita S.A.</a:t>
            </a:r>
            <a:endParaRPr lang="es-ES" sz="1100" dirty="0">
              <a:cs typeface="Arial" charset="0"/>
            </a:endParaRPr>
          </a:p>
        </p:txBody>
      </p:sp>
      <p:sp>
        <p:nvSpPr>
          <p:cNvPr id="10" name="35 CuadroTexto">
            <a:extLst>
              <a:ext uri="{FF2B5EF4-FFF2-40B4-BE49-F238E27FC236}">
                <a16:creationId xmlns:a16="http://schemas.microsoft.com/office/drawing/2014/main" id="{59AE6F36-7890-F848-B816-14AAA5C13C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21097" y="3764305"/>
            <a:ext cx="953409" cy="553998"/>
          </a:xfrm>
          <a:prstGeom prst="rect">
            <a:avLst/>
          </a:prstGeom>
          <a:solidFill>
            <a:schemeClr val="accent1"/>
          </a:solidFill>
          <a:ln w="3175">
            <a:solidFill>
              <a:schemeClr val="tx1"/>
            </a:solidFill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/>
            <a:r>
              <a:rPr lang="es-MX" sz="1000" dirty="0">
                <a:cs typeface="Arial" charset="0"/>
              </a:rPr>
              <a:t>Palmar de Altamira S.A.S.</a:t>
            </a:r>
            <a:endParaRPr lang="es-ES" sz="1000" dirty="0">
              <a:cs typeface="Arial" charset="0"/>
            </a:endParaRPr>
          </a:p>
        </p:txBody>
      </p:sp>
      <p:sp>
        <p:nvSpPr>
          <p:cNvPr id="11" name="35 CuadroTexto">
            <a:extLst>
              <a:ext uri="{FF2B5EF4-FFF2-40B4-BE49-F238E27FC236}">
                <a16:creationId xmlns:a16="http://schemas.microsoft.com/office/drawing/2014/main" id="{CFFBDF0D-BE42-6452-D30C-82A1E72DA3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11822" y="2891778"/>
            <a:ext cx="1446977" cy="430887"/>
          </a:xfrm>
          <a:prstGeom prst="rect">
            <a:avLst/>
          </a:prstGeom>
          <a:solidFill>
            <a:srgbClr val="FFCC00"/>
          </a:solidFill>
          <a:ln w="317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es-CO"/>
            </a:defPPr>
            <a:lvl1pPr algn="ctr">
              <a:defRPr sz="1000">
                <a:cs typeface="Arial" charset="0"/>
              </a:defRPr>
            </a:lvl1pPr>
          </a:lstStyle>
          <a:p>
            <a:r>
              <a:rPr lang="es-MX" sz="1100" dirty="0"/>
              <a:t>Manuelita Internacional S.A.</a:t>
            </a:r>
            <a:endParaRPr lang="es-ES" sz="1100" dirty="0"/>
          </a:p>
        </p:txBody>
      </p:sp>
      <p:sp>
        <p:nvSpPr>
          <p:cNvPr id="12" name="35 CuadroTexto">
            <a:extLst>
              <a:ext uri="{FF2B5EF4-FFF2-40B4-BE49-F238E27FC236}">
                <a16:creationId xmlns:a16="http://schemas.microsoft.com/office/drawing/2014/main" id="{C47F55B9-627A-2B60-9088-F712525A55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70672" y="3178883"/>
            <a:ext cx="1072326" cy="430887"/>
          </a:xfrm>
          <a:prstGeom prst="rect">
            <a:avLst/>
          </a:prstGeom>
          <a:solidFill>
            <a:schemeClr val="accent1"/>
          </a:solidFill>
          <a:ln w="317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MX" sz="1100" dirty="0">
                <a:cs typeface="Arial" charset="0"/>
              </a:rPr>
              <a:t>Manuelita </a:t>
            </a:r>
            <a:r>
              <a:rPr lang="es-MX" sz="1100" dirty="0" err="1">
                <a:cs typeface="Arial" charset="0"/>
              </a:rPr>
              <a:t>FyH</a:t>
            </a:r>
            <a:r>
              <a:rPr lang="es-MX" sz="1100" dirty="0">
                <a:cs typeface="Arial" charset="0"/>
              </a:rPr>
              <a:t> S.A.C.</a:t>
            </a:r>
            <a:endParaRPr lang="es-ES" sz="1100" dirty="0">
              <a:cs typeface="Arial" charset="0"/>
            </a:endParaRPr>
          </a:p>
        </p:txBody>
      </p:sp>
      <p:sp>
        <p:nvSpPr>
          <p:cNvPr id="14" name="35 CuadroTexto">
            <a:extLst>
              <a:ext uri="{FF2B5EF4-FFF2-40B4-BE49-F238E27FC236}">
                <a16:creationId xmlns:a16="http://schemas.microsoft.com/office/drawing/2014/main" id="{EDCA4650-6F21-0EDD-8AD2-68CC0329EA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06651" y="2842225"/>
            <a:ext cx="1244438" cy="261610"/>
          </a:xfrm>
          <a:prstGeom prst="rect">
            <a:avLst/>
          </a:prstGeom>
          <a:solidFill>
            <a:srgbClr val="FFCC00"/>
          </a:solidFill>
          <a:ln w="317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es-CO"/>
            </a:defPPr>
            <a:lvl1pPr algn="ctr">
              <a:defRPr sz="1000">
                <a:cs typeface="Arial" charset="0"/>
              </a:defRPr>
            </a:lvl1pPr>
          </a:lstStyle>
          <a:p>
            <a:r>
              <a:rPr lang="es-MX" sz="1100" dirty="0"/>
              <a:t>IMSA Chile Ltda.</a:t>
            </a:r>
            <a:endParaRPr lang="es-ES" sz="1100" dirty="0"/>
          </a:p>
        </p:txBody>
      </p:sp>
      <p:sp>
        <p:nvSpPr>
          <p:cNvPr id="15" name="35 CuadroTexto">
            <a:extLst>
              <a:ext uri="{FF2B5EF4-FFF2-40B4-BE49-F238E27FC236}">
                <a16:creationId xmlns:a16="http://schemas.microsoft.com/office/drawing/2014/main" id="{863C11D8-943B-2699-90FE-F462CF39E4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70356" y="3695672"/>
            <a:ext cx="1311237" cy="430887"/>
          </a:xfrm>
          <a:prstGeom prst="rect">
            <a:avLst/>
          </a:prstGeom>
          <a:solidFill>
            <a:srgbClr val="FFCC00"/>
          </a:solidFill>
          <a:ln w="317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es-CO"/>
            </a:defPPr>
            <a:lvl1pPr algn="ctr">
              <a:defRPr sz="1000">
                <a:cs typeface="Arial" charset="0"/>
              </a:defRPr>
            </a:lvl1pPr>
          </a:lstStyle>
          <a:p>
            <a:r>
              <a:rPr lang="es-MX" sz="1100" dirty="0"/>
              <a:t>Manuelita Acuicultura S.A.</a:t>
            </a:r>
            <a:endParaRPr lang="es-ES" sz="1100" dirty="0"/>
          </a:p>
        </p:txBody>
      </p:sp>
      <p:sp>
        <p:nvSpPr>
          <p:cNvPr id="16" name="35 CuadroTexto">
            <a:extLst>
              <a:ext uri="{FF2B5EF4-FFF2-40B4-BE49-F238E27FC236}">
                <a16:creationId xmlns:a16="http://schemas.microsoft.com/office/drawing/2014/main" id="{1F32576F-9AD7-F7A6-D995-D4E1DEDEB1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95372" y="5040968"/>
            <a:ext cx="872249" cy="400110"/>
          </a:xfrm>
          <a:prstGeom prst="rect">
            <a:avLst/>
          </a:prstGeom>
          <a:solidFill>
            <a:schemeClr val="accent1"/>
          </a:solidFill>
          <a:ln w="3175">
            <a:solidFill>
              <a:schemeClr val="tx1"/>
            </a:solidFill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/>
            <a:r>
              <a:rPr lang="es-MX" sz="1000" dirty="0">
                <a:cs typeface="Arial" charset="0"/>
              </a:rPr>
              <a:t>Inversiones </a:t>
            </a:r>
            <a:r>
              <a:rPr lang="es-MX" sz="1000" dirty="0" err="1">
                <a:cs typeface="Arial" charset="0"/>
              </a:rPr>
              <a:t>Coihuin</a:t>
            </a:r>
            <a:r>
              <a:rPr lang="es-MX" sz="1000" dirty="0">
                <a:cs typeface="Arial" charset="0"/>
              </a:rPr>
              <a:t> Ltda.</a:t>
            </a:r>
            <a:endParaRPr lang="es-ES" sz="1000" dirty="0">
              <a:cs typeface="Arial" charset="0"/>
            </a:endParaRPr>
          </a:p>
        </p:txBody>
      </p:sp>
      <p:sp>
        <p:nvSpPr>
          <p:cNvPr id="18" name="35 CuadroTexto">
            <a:extLst>
              <a:ext uri="{FF2B5EF4-FFF2-40B4-BE49-F238E27FC236}">
                <a16:creationId xmlns:a16="http://schemas.microsoft.com/office/drawing/2014/main" id="{8E048AD9-0E20-FB82-6B76-8F1CADB5B3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72408" y="3968478"/>
            <a:ext cx="1337837" cy="400110"/>
          </a:xfrm>
          <a:prstGeom prst="rect">
            <a:avLst/>
          </a:prstGeom>
          <a:solidFill>
            <a:schemeClr val="accent1"/>
          </a:solidFill>
          <a:ln w="317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MX" sz="1000" dirty="0">
                <a:cs typeface="Arial" charset="0"/>
              </a:rPr>
              <a:t>Agroindustrial Laredo S.A.A.</a:t>
            </a:r>
            <a:endParaRPr lang="es-ES" sz="1000" dirty="0">
              <a:cs typeface="Arial" charset="0"/>
            </a:endParaRPr>
          </a:p>
        </p:txBody>
      </p:sp>
      <p:sp>
        <p:nvSpPr>
          <p:cNvPr id="19" name="35 CuadroTexto">
            <a:extLst>
              <a:ext uri="{FF2B5EF4-FFF2-40B4-BE49-F238E27FC236}">
                <a16:creationId xmlns:a16="http://schemas.microsoft.com/office/drawing/2014/main" id="{6E898A4E-A639-EF8A-B82B-E4130EFA1B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72407" y="4941096"/>
            <a:ext cx="1338043" cy="400110"/>
          </a:xfrm>
          <a:prstGeom prst="rect">
            <a:avLst/>
          </a:prstGeom>
          <a:solidFill>
            <a:schemeClr val="accent1"/>
          </a:solidFill>
          <a:ln w="317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MX" sz="1000" dirty="0">
                <a:cs typeface="Arial" charset="0"/>
              </a:rPr>
              <a:t>Condominio La Merced S.A.C.</a:t>
            </a:r>
            <a:endParaRPr lang="es-ES" sz="1000" dirty="0">
              <a:cs typeface="Arial" charset="0"/>
            </a:endParaRPr>
          </a:p>
        </p:txBody>
      </p:sp>
      <p:sp>
        <p:nvSpPr>
          <p:cNvPr id="20" name="35 CuadroTexto">
            <a:extLst>
              <a:ext uri="{FF2B5EF4-FFF2-40B4-BE49-F238E27FC236}">
                <a16:creationId xmlns:a16="http://schemas.microsoft.com/office/drawing/2014/main" id="{3EB9C82A-F2DD-29EB-4292-B4A43867E9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995064" y="3683855"/>
            <a:ext cx="932107" cy="430887"/>
          </a:xfrm>
          <a:prstGeom prst="rect">
            <a:avLst/>
          </a:prstGeom>
          <a:solidFill>
            <a:schemeClr val="accent1"/>
          </a:solidFill>
          <a:ln w="3175">
            <a:solidFill>
              <a:schemeClr val="tx1"/>
            </a:solidFill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/>
            <a:r>
              <a:rPr lang="es-MX" sz="1100" dirty="0">
                <a:cs typeface="Arial" charset="0"/>
              </a:rPr>
              <a:t>Océanos </a:t>
            </a:r>
          </a:p>
          <a:p>
            <a:pPr algn="ctr"/>
            <a:r>
              <a:rPr lang="es-MX" sz="1100" dirty="0">
                <a:cs typeface="Arial" charset="0"/>
              </a:rPr>
              <a:t>S.A.</a:t>
            </a:r>
            <a:endParaRPr lang="es-ES" sz="1100" dirty="0">
              <a:cs typeface="Arial" charset="0"/>
            </a:endParaRPr>
          </a:p>
        </p:txBody>
      </p:sp>
      <p:sp>
        <p:nvSpPr>
          <p:cNvPr id="21" name="35 CuadroTexto">
            <a:extLst>
              <a:ext uri="{FF2B5EF4-FFF2-40B4-BE49-F238E27FC236}">
                <a16:creationId xmlns:a16="http://schemas.microsoft.com/office/drawing/2014/main" id="{D548249B-80C4-6101-B44C-02E4A57CDF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160068" y="3683855"/>
            <a:ext cx="988242" cy="600164"/>
          </a:xfrm>
          <a:prstGeom prst="rect">
            <a:avLst/>
          </a:prstGeom>
          <a:solidFill>
            <a:srgbClr val="FFCC00"/>
          </a:solidFill>
          <a:ln w="317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es-CO"/>
            </a:defPPr>
            <a:lvl1pPr algn="ctr">
              <a:defRPr sz="1200">
                <a:cs typeface="Arial" charset="0"/>
              </a:defRPr>
            </a:lvl1pPr>
          </a:lstStyle>
          <a:p>
            <a:r>
              <a:rPr lang="es-MX" sz="1100" dirty="0" err="1"/>
              <a:t>Colgua</a:t>
            </a:r>
            <a:r>
              <a:rPr lang="es-MX" sz="1100" dirty="0"/>
              <a:t> </a:t>
            </a:r>
            <a:r>
              <a:rPr lang="es-MX" sz="1100" dirty="0" err="1"/>
              <a:t>Investments</a:t>
            </a:r>
            <a:r>
              <a:rPr lang="es-MX" sz="1100" dirty="0"/>
              <a:t> S.A.</a:t>
            </a:r>
            <a:endParaRPr lang="es-ES" sz="1100" dirty="0"/>
          </a:p>
        </p:txBody>
      </p:sp>
      <p:sp>
        <p:nvSpPr>
          <p:cNvPr id="22" name="35 CuadroTexto">
            <a:extLst>
              <a:ext uri="{FF2B5EF4-FFF2-40B4-BE49-F238E27FC236}">
                <a16:creationId xmlns:a16="http://schemas.microsoft.com/office/drawing/2014/main" id="{9F710AB5-ED0D-495D-7B72-A295CE3475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995064" y="4437601"/>
            <a:ext cx="932107" cy="707886"/>
          </a:xfrm>
          <a:prstGeom prst="rect">
            <a:avLst/>
          </a:prstGeom>
          <a:solidFill>
            <a:srgbClr val="FFCC00"/>
          </a:solidFill>
          <a:ln w="317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es-CO"/>
            </a:defPPr>
            <a:lvl1pPr algn="ctr">
              <a:defRPr sz="1000">
                <a:cs typeface="Arial" charset="0"/>
              </a:defRPr>
            </a:lvl1pPr>
          </a:lstStyle>
          <a:p>
            <a:r>
              <a:rPr lang="es-MX" dirty="0"/>
              <a:t>Sociedad Portuaria Océanos S.A.</a:t>
            </a:r>
            <a:endParaRPr lang="es-ES" dirty="0"/>
          </a:p>
        </p:txBody>
      </p:sp>
      <p:sp>
        <p:nvSpPr>
          <p:cNvPr id="23" name="34 CuadroTexto">
            <a:extLst>
              <a:ext uri="{FF2B5EF4-FFF2-40B4-BE49-F238E27FC236}">
                <a16:creationId xmlns:a16="http://schemas.microsoft.com/office/drawing/2014/main" id="{23EAE046-6F56-34D0-6000-203E1BD464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0436" y="6184118"/>
            <a:ext cx="11793908" cy="369332"/>
          </a:xfrm>
          <a:prstGeom prst="rect">
            <a:avLst/>
          </a:prstGeom>
          <a:solidFill>
            <a:schemeClr val="tx1"/>
          </a:solidFill>
          <a:ln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defRPr/>
            </a:pPr>
            <a:r>
              <a:rPr lang="es-MX" sz="1800" b="1" dirty="0">
                <a:solidFill>
                  <a:schemeClr val="bg1"/>
                </a:solidFill>
                <a:latin typeface="+mn-lt"/>
                <a:cs typeface="Arial" pitchFamily="34" charset="0"/>
              </a:rPr>
              <a:t>Terceros</a:t>
            </a:r>
            <a:endParaRPr lang="es-ES" sz="1800" b="1" dirty="0">
              <a:solidFill>
                <a:schemeClr val="bg1"/>
              </a:solidFill>
              <a:latin typeface="+mn-lt"/>
              <a:cs typeface="Arial" pitchFamily="34" charset="0"/>
            </a:endParaRPr>
          </a:p>
        </p:txBody>
      </p:sp>
      <p:sp>
        <p:nvSpPr>
          <p:cNvPr id="24" name="35 CuadroTexto">
            <a:extLst>
              <a:ext uri="{FF2B5EF4-FFF2-40B4-BE49-F238E27FC236}">
                <a16:creationId xmlns:a16="http://schemas.microsoft.com/office/drawing/2014/main" id="{75523421-6361-402B-6D5D-FE31716608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6545" y="3443570"/>
            <a:ext cx="1255472" cy="507831"/>
          </a:xfrm>
          <a:prstGeom prst="rect">
            <a:avLst/>
          </a:prstGeom>
          <a:solidFill>
            <a:srgbClr val="FFCC00"/>
          </a:solidFill>
          <a:ln w="3175">
            <a:solidFill>
              <a:schemeClr val="tx1"/>
            </a:solidFill>
            <a:miter lim="800000"/>
            <a:headEnd/>
            <a:tailEnd/>
          </a:ln>
        </p:spPr>
        <p:txBody>
          <a:bodyPr wrap="square" anchor="ctr">
            <a:spAutoFit/>
          </a:bodyPr>
          <a:lstStyle>
            <a:defPPr>
              <a:defRPr lang="es-CO"/>
            </a:defPPr>
            <a:lvl1pPr algn="ctr">
              <a:defRPr sz="1000">
                <a:cs typeface="Arial" charset="0"/>
              </a:defRPr>
            </a:lvl1pPr>
          </a:lstStyle>
          <a:p>
            <a:r>
              <a:rPr lang="es-MX" sz="900" dirty="0"/>
              <a:t>Servicios de Cosecha Manuelita S.A.S.</a:t>
            </a:r>
            <a:endParaRPr lang="es-ES" sz="900" dirty="0"/>
          </a:p>
        </p:txBody>
      </p:sp>
      <p:cxnSp>
        <p:nvCxnSpPr>
          <p:cNvPr id="26" name="Conector recto de flecha 25">
            <a:extLst>
              <a:ext uri="{FF2B5EF4-FFF2-40B4-BE49-F238E27FC236}">
                <a16:creationId xmlns:a16="http://schemas.microsoft.com/office/drawing/2014/main" id="{9A6CA908-7DF2-73A6-2FD0-C9982B2342A0}"/>
              </a:ext>
            </a:extLst>
          </p:cNvPr>
          <p:cNvCxnSpPr>
            <a:cxnSpLocks/>
            <a:endCxn id="21" idx="2"/>
          </p:cNvCxnSpPr>
          <p:nvPr/>
        </p:nvCxnSpPr>
        <p:spPr>
          <a:xfrm flipV="1">
            <a:off x="11651322" y="4284019"/>
            <a:ext cx="2867" cy="1900098"/>
          </a:xfrm>
          <a:prstGeom prst="straightConnector1">
            <a:avLst/>
          </a:prstGeom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28" name="Conector recto de flecha 27">
            <a:extLst>
              <a:ext uri="{FF2B5EF4-FFF2-40B4-BE49-F238E27FC236}">
                <a16:creationId xmlns:a16="http://schemas.microsoft.com/office/drawing/2014/main" id="{318BC0EE-A885-D0DD-E0B0-7D72D331FC24}"/>
              </a:ext>
            </a:extLst>
          </p:cNvPr>
          <p:cNvCxnSpPr>
            <a:cxnSpLocks/>
            <a:endCxn id="22" idx="2"/>
          </p:cNvCxnSpPr>
          <p:nvPr/>
        </p:nvCxnSpPr>
        <p:spPr>
          <a:xfrm flipV="1">
            <a:off x="10461118" y="5145487"/>
            <a:ext cx="0" cy="1038631"/>
          </a:xfrm>
          <a:prstGeom prst="straightConnector1">
            <a:avLst/>
          </a:prstGeom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13" name="Conector: angular 12">
            <a:extLst>
              <a:ext uri="{FF2B5EF4-FFF2-40B4-BE49-F238E27FC236}">
                <a16:creationId xmlns:a16="http://schemas.microsoft.com/office/drawing/2014/main" id="{4AF36392-3C34-412C-CA56-0445831E8A18}"/>
              </a:ext>
            </a:extLst>
          </p:cNvPr>
          <p:cNvCxnSpPr>
            <a:cxnSpLocks/>
            <a:endCxn id="18" idx="1"/>
          </p:cNvCxnSpPr>
          <p:nvPr/>
        </p:nvCxnSpPr>
        <p:spPr>
          <a:xfrm rot="5400000" flipH="1" flipV="1">
            <a:off x="3592725" y="5104436"/>
            <a:ext cx="2015585" cy="143781"/>
          </a:xfrm>
          <a:prstGeom prst="bentConnector2">
            <a:avLst/>
          </a:prstGeom>
          <a:ln w="12700" cap="flat" cmpd="sng" algn="ctr">
            <a:solidFill>
              <a:schemeClr val="dk1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17" name="Conector recto de flecha 16">
            <a:extLst>
              <a:ext uri="{FF2B5EF4-FFF2-40B4-BE49-F238E27FC236}">
                <a16:creationId xmlns:a16="http://schemas.microsoft.com/office/drawing/2014/main" id="{A1140669-EBB1-E082-2F09-5226850501F0}"/>
              </a:ext>
            </a:extLst>
          </p:cNvPr>
          <p:cNvCxnSpPr>
            <a:cxnSpLocks/>
            <a:endCxn id="10" idx="2"/>
          </p:cNvCxnSpPr>
          <p:nvPr/>
        </p:nvCxnSpPr>
        <p:spPr>
          <a:xfrm flipV="1">
            <a:off x="3197802" y="4318303"/>
            <a:ext cx="0" cy="1827834"/>
          </a:xfrm>
          <a:prstGeom prst="straightConnector1">
            <a:avLst/>
          </a:prstGeom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30" name="Conector: angular 29">
            <a:extLst>
              <a:ext uri="{FF2B5EF4-FFF2-40B4-BE49-F238E27FC236}">
                <a16:creationId xmlns:a16="http://schemas.microsoft.com/office/drawing/2014/main" id="{A8138D5D-5C14-4D77-F7F7-E6997D713C39}"/>
              </a:ext>
            </a:extLst>
          </p:cNvPr>
          <p:cNvCxnSpPr>
            <a:cxnSpLocks/>
            <a:endCxn id="8" idx="3"/>
          </p:cNvCxnSpPr>
          <p:nvPr/>
        </p:nvCxnSpPr>
        <p:spPr>
          <a:xfrm rot="16200000" flipV="1">
            <a:off x="133543" y="4310890"/>
            <a:ext cx="3241703" cy="504753"/>
          </a:xfrm>
          <a:prstGeom prst="bentConnector2">
            <a:avLst/>
          </a:prstGeom>
          <a:ln w="12700" cap="flat" cmpd="sng" algn="ctr">
            <a:solidFill>
              <a:schemeClr val="dk1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33" name="Conector recto de flecha 32">
            <a:extLst>
              <a:ext uri="{FF2B5EF4-FFF2-40B4-BE49-F238E27FC236}">
                <a16:creationId xmlns:a16="http://schemas.microsoft.com/office/drawing/2014/main" id="{F334F105-8883-436A-E9CA-665EABA63299}"/>
              </a:ext>
            </a:extLst>
          </p:cNvPr>
          <p:cNvCxnSpPr>
            <a:cxnSpLocks/>
            <a:endCxn id="9" idx="1"/>
          </p:cNvCxnSpPr>
          <p:nvPr/>
        </p:nvCxnSpPr>
        <p:spPr>
          <a:xfrm flipV="1">
            <a:off x="1996673" y="3049928"/>
            <a:ext cx="679931" cy="2798"/>
          </a:xfrm>
          <a:prstGeom prst="straightConnector1">
            <a:avLst/>
          </a:prstGeom>
          <a:ln w="12700" cap="flat" cmpd="sng" algn="ctr">
            <a:solidFill>
              <a:schemeClr val="dk1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36" name="Conector: angular 35">
            <a:extLst>
              <a:ext uri="{FF2B5EF4-FFF2-40B4-BE49-F238E27FC236}">
                <a16:creationId xmlns:a16="http://schemas.microsoft.com/office/drawing/2014/main" id="{046996E3-9293-721A-DD9B-4F6F78ACB365}"/>
              </a:ext>
            </a:extLst>
          </p:cNvPr>
          <p:cNvCxnSpPr>
            <a:cxnSpLocks/>
            <a:stCxn id="5" idx="3"/>
            <a:endCxn id="21" idx="0"/>
          </p:cNvCxnSpPr>
          <p:nvPr/>
        </p:nvCxnSpPr>
        <p:spPr>
          <a:xfrm>
            <a:off x="9438436" y="1139264"/>
            <a:ext cx="2215753" cy="2544591"/>
          </a:xfrm>
          <a:prstGeom prst="bentConnector2">
            <a:avLst/>
          </a:prstGeom>
          <a:ln w="127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38" name="Conector recto de flecha 37">
            <a:extLst>
              <a:ext uri="{FF2B5EF4-FFF2-40B4-BE49-F238E27FC236}">
                <a16:creationId xmlns:a16="http://schemas.microsoft.com/office/drawing/2014/main" id="{47C59CA6-C26B-532E-945D-48E8683F3B92}"/>
              </a:ext>
            </a:extLst>
          </p:cNvPr>
          <p:cNvCxnSpPr>
            <a:cxnSpLocks/>
            <a:endCxn id="20" idx="0"/>
          </p:cNvCxnSpPr>
          <p:nvPr/>
        </p:nvCxnSpPr>
        <p:spPr>
          <a:xfrm>
            <a:off x="10461117" y="1139263"/>
            <a:ext cx="1" cy="2544592"/>
          </a:xfrm>
          <a:prstGeom prst="straightConnector1">
            <a:avLst/>
          </a:prstGeom>
          <a:ln w="127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40" name="Conector recto de flecha 39">
            <a:extLst>
              <a:ext uri="{FF2B5EF4-FFF2-40B4-BE49-F238E27FC236}">
                <a16:creationId xmlns:a16="http://schemas.microsoft.com/office/drawing/2014/main" id="{DC5273BB-CDD9-F33F-4988-B93805A9EFCE}"/>
              </a:ext>
            </a:extLst>
          </p:cNvPr>
          <p:cNvCxnSpPr>
            <a:cxnSpLocks/>
            <a:endCxn id="14" idx="0"/>
          </p:cNvCxnSpPr>
          <p:nvPr/>
        </p:nvCxnSpPr>
        <p:spPr>
          <a:xfrm>
            <a:off x="8716838" y="1372739"/>
            <a:ext cx="12032" cy="1469486"/>
          </a:xfrm>
          <a:prstGeom prst="straightConnector1">
            <a:avLst/>
          </a:prstGeom>
          <a:ln w="127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43" name="Conector recto de flecha 42">
            <a:extLst>
              <a:ext uri="{FF2B5EF4-FFF2-40B4-BE49-F238E27FC236}">
                <a16:creationId xmlns:a16="http://schemas.microsoft.com/office/drawing/2014/main" id="{70126C69-5447-2F3E-287C-F094CF9332A7}"/>
              </a:ext>
            </a:extLst>
          </p:cNvPr>
          <p:cNvCxnSpPr>
            <a:cxnSpLocks/>
            <a:endCxn id="12" idx="0"/>
          </p:cNvCxnSpPr>
          <p:nvPr/>
        </p:nvCxnSpPr>
        <p:spPr>
          <a:xfrm flipH="1">
            <a:off x="7006835" y="1372739"/>
            <a:ext cx="7033" cy="1806144"/>
          </a:xfrm>
          <a:prstGeom prst="straightConnector1">
            <a:avLst/>
          </a:prstGeom>
          <a:ln w="127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46" name="Conector recto de flecha 45">
            <a:extLst>
              <a:ext uri="{FF2B5EF4-FFF2-40B4-BE49-F238E27FC236}">
                <a16:creationId xmlns:a16="http://schemas.microsoft.com/office/drawing/2014/main" id="{83DD7F75-096E-3A0D-2C84-5028CBC95DAF}"/>
              </a:ext>
            </a:extLst>
          </p:cNvPr>
          <p:cNvCxnSpPr>
            <a:cxnSpLocks/>
            <a:endCxn id="11" idx="0"/>
          </p:cNvCxnSpPr>
          <p:nvPr/>
        </p:nvCxnSpPr>
        <p:spPr>
          <a:xfrm>
            <a:off x="5335311" y="1340062"/>
            <a:ext cx="0" cy="1551716"/>
          </a:xfrm>
          <a:prstGeom prst="straightConnector1">
            <a:avLst/>
          </a:prstGeom>
          <a:ln w="127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50" name="Conector recto de flecha 49">
            <a:extLst>
              <a:ext uri="{FF2B5EF4-FFF2-40B4-BE49-F238E27FC236}">
                <a16:creationId xmlns:a16="http://schemas.microsoft.com/office/drawing/2014/main" id="{0FA3F2E4-8E66-1124-0A4D-EB561CE16621}"/>
              </a:ext>
            </a:extLst>
          </p:cNvPr>
          <p:cNvCxnSpPr>
            <a:cxnSpLocks/>
            <a:endCxn id="9" idx="0"/>
          </p:cNvCxnSpPr>
          <p:nvPr/>
        </p:nvCxnSpPr>
        <p:spPr>
          <a:xfrm>
            <a:off x="3201274" y="1457016"/>
            <a:ext cx="0" cy="1292830"/>
          </a:xfrm>
          <a:prstGeom prst="straightConnector1">
            <a:avLst/>
          </a:prstGeom>
          <a:ln w="127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53" name="Conector recto de flecha 52">
            <a:extLst>
              <a:ext uri="{FF2B5EF4-FFF2-40B4-BE49-F238E27FC236}">
                <a16:creationId xmlns:a16="http://schemas.microsoft.com/office/drawing/2014/main" id="{BF69CCC6-9B21-BFE0-51E1-A4E8C5B23C37}"/>
              </a:ext>
            </a:extLst>
          </p:cNvPr>
          <p:cNvCxnSpPr>
            <a:cxnSpLocks/>
            <a:endCxn id="8" idx="0"/>
          </p:cNvCxnSpPr>
          <p:nvPr/>
        </p:nvCxnSpPr>
        <p:spPr>
          <a:xfrm>
            <a:off x="874281" y="1354707"/>
            <a:ext cx="0" cy="1382086"/>
          </a:xfrm>
          <a:prstGeom prst="straightConnector1">
            <a:avLst/>
          </a:prstGeom>
          <a:ln w="127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57" name="Conector: angular 56">
            <a:extLst>
              <a:ext uri="{FF2B5EF4-FFF2-40B4-BE49-F238E27FC236}">
                <a16:creationId xmlns:a16="http://schemas.microsoft.com/office/drawing/2014/main" id="{922E131E-1A20-9B48-7EF7-D4D29CDB69D9}"/>
              </a:ext>
            </a:extLst>
          </p:cNvPr>
          <p:cNvCxnSpPr>
            <a:cxnSpLocks/>
            <a:endCxn id="10" idx="3"/>
          </p:cNvCxnSpPr>
          <p:nvPr/>
        </p:nvCxnSpPr>
        <p:spPr>
          <a:xfrm rot="5400000">
            <a:off x="2556494" y="2468699"/>
            <a:ext cx="2690618" cy="454593"/>
          </a:xfrm>
          <a:prstGeom prst="bentConnector2">
            <a:avLst/>
          </a:prstGeom>
          <a:ln w="127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60" name="Conector: angular 59">
            <a:extLst>
              <a:ext uri="{FF2B5EF4-FFF2-40B4-BE49-F238E27FC236}">
                <a16:creationId xmlns:a16="http://schemas.microsoft.com/office/drawing/2014/main" id="{36930C00-F899-620A-C9AA-EAFDD536E469}"/>
              </a:ext>
            </a:extLst>
          </p:cNvPr>
          <p:cNvCxnSpPr>
            <a:cxnSpLocks/>
            <a:endCxn id="18" idx="3"/>
          </p:cNvCxnSpPr>
          <p:nvPr/>
        </p:nvCxnSpPr>
        <p:spPr>
          <a:xfrm rot="5400000">
            <a:off x="4711466" y="2653487"/>
            <a:ext cx="2813826" cy="216267"/>
          </a:xfrm>
          <a:prstGeom prst="bentConnector2">
            <a:avLst/>
          </a:prstGeom>
          <a:ln w="127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69" name="Conector: angular 68">
            <a:extLst>
              <a:ext uri="{FF2B5EF4-FFF2-40B4-BE49-F238E27FC236}">
                <a16:creationId xmlns:a16="http://schemas.microsoft.com/office/drawing/2014/main" id="{B6FAD271-8CC2-C08A-CB51-3346DF70437C}"/>
              </a:ext>
            </a:extLst>
          </p:cNvPr>
          <p:cNvCxnSpPr>
            <a:cxnSpLocks/>
            <a:endCxn id="20" idx="1"/>
          </p:cNvCxnSpPr>
          <p:nvPr/>
        </p:nvCxnSpPr>
        <p:spPr>
          <a:xfrm rot="5400000" flipH="1" flipV="1">
            <a:off x="8773595" y="4962649"/>
            <a:ext cx="2284819" cy="158120"/>
          </a:xfrm>
          <a:prstGeom prst="bentConnector2">
            <a:avLst/>
          </a:prstGeom>
          <a:ln w="12700" cap="flat" cmpd="sng" algn="ctr">
            <a:solidFill>
              <a:schemeClr val="dk1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73" name="Conector: angular 72">
            <a:extLst>
              <a:ext uri="{FF2B5EF4-FFF2-40B4-BE49-F238E27FC236}">
                <a16:creationId xmlns:a16="http://schemas.microsoft.com/office/drawing/2014/main" id="{C6E98A5D-AA53-FDB6-9AAB-0D9BDBDC28B2}"/>
              </a:ext>
            </a:extLst>
          </p:cNvPr>
          <p:cNvCxnSpPr>
            <a:cxnSpLocks/>
            <a:endCxn id="11" idx="3"/>
          </p:cNvCxnSpPr>
          <p:nvPr/>
        </p:nvCxnSpPr>
        <p:spPr>
          <a:xfrm rot="16200000" flipV="1">
            <a:off x="4693935" y="4472087"/>
            <a:ext cx="3076895" cy="347166"/>
          </a:xfrm>
          <a:prstGeom prst="bentConnector2">
            <a:avLst/>
          </a:prstGeom>
          <a:ln w="12700" cap="flat" cmpd="sng" algn="ctr">
            <a:solidFill>
              <a:schemeClr val="dk1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78" name="Conector recto de flecha 77">
            <a:extLst>
              <a:ext uri="{FF2B5EF4-FFF2-40B4-BE49-F238E27FC236}">
                <a16:creationId xmlns:a16="http://schemas.microsoft.com/office/drawing/2014/main" id="{FDEBDC43-6CBE-8458-6979-5BB1CED81EB4}"/>
              </a:ext>
            </a:extLst>
          </p:cNvPr>
          <p:cNvCxnSpPr>
            <a:cxnSpLocks/>
            <a:stCxn id="8" idx="2"/>
            <a:endCxn id="24" idx="0"/>
          </p:cNvCxnSpPr>
          <p:nvPr/>
        </p:nvCxnSpPr>
        <p:spPr>
          <a:xfrm>
            <a:off x="874281" y="3148037"/>
            <a:ext cx="0" cy="295533"/>
          </a:xfrm>
          <a:prstGeom prst="straightConnector1">
            <a:avLst/>
          </a:prstGeom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79" name="Conector recto de flecha 78">
            <a:extLst>
              <a:ext uri="{FF2B5EF4-FFF2-40B4-BE49-F238E27FC236}">
                <a16:creationId xmlns:a16="http://schemas.microsoft.com/office/drawing/2014/main" id="{BA3CE87E-CDEA-DE9B-A10A-FC1ED3CC1099}"/>
              </a:ext>
            </a:extLst>
          </p:cNvPr>
          <p:cNvCxnSpPr>
            <a:cxnSpLocks/>
            <a:stCxn id="9" idx="2"/>
            <a:endCxn id="10" idx="0"/>
          </p:cNvCxnSpPr>
          <p:nvPr/>
        </p:nvCxnSpPr>
        <p:spPr>
          <a:xfrm flipH="1">
            <a:off x="3197802" y="3350010"/>
            <a:ext cx="3472" cy="414295"/>
          </a:xfrm>
          <a:prstGeom prst="straightConnector1">
            <a:avLst/>
          </a:prstGeom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82" name="Conector recto de flecha 81">
            <a:extLst>
              <a:ext uri="{FF2B5EF4-FFF2-40B4-BE49-F238E27FC236}">
                <a16:creationId xmlns:a16="http://schemas.microsoft.com/office/drawing/2014/main" id="{A98F35C3-78E2-D55C-E12C-24897CC08A3F}"/>
              </a:ext>
            </a:extLst>
          </p:cNvPr>
          <p:cNvCxnSpPr>
            <a:cxnSpLocks/>
            <a:stCxn id="11" idx="2"/>
            <a:endCxn id="18" idx="0"/>
          </p:cNvCxnSpPr>
          <p:nvPr/>
        </p:nvCxnSpPr>
        <p:spPr>
          <a:xfrm>
            <a:off x="5335311" y="3322665"/>
            <a:ext cx="6016" cy="645813"/>
          </a:xfrm>
          <a:prstGeom prst="straightConnector1">
            <a:avLst/>
          </a:prstGeom>
          <a:ln w="9525" cap="flat" cmpd="sng" algn="ctr">
            <a:solidFill>
              <a:schemeClr val="accent2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86" name="Conector recto de flecha 85">
            <a:extLst>
              <a:ext uri="{FF2B5EF4-FFF2-40B4-BE49-F238E27FC236}">
                <a16:creationId xmlns:a16="http://schemas.microsoft.com/office/drawing/2014/main" id="{FFED8974-DC4A-7AE3-9E54-AC1F8734F6F3}"/>
              </a:ext>
            </a:extLst>
          </p:cNvPr>
          <p:cNvCxnSpPr>
            <a:cxnSpLocks/>
            <a:stCxn id="18" idx="2"/>
            <a:endCxn id="19" idx="0"/>
          </p:cNvCxnSpPr>
          <p:nvPr/>
        </p:nvCxnSpPr>
        <p:spPr>
          <a:xfrm>
            <a:off x="5341327" y="4368588"/>
            <a:ext cx="102" cy="572508"/>
          </a:xfrm>
          <a:prstGeom prst="straightConnector1">
            <a:avLst/>
          </a:prstGeom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92" name="Conector recto de flecha 91">
            <a:extLst>
              <a:ext uri="{FF2B5EF4-FFF2-40B4-BE49-F238E27FC236}">
                <a16:creationId xmlns:a16="http://schemas.microsoft.com/office/drawing/2014/main" id="{0363BB5E-33BD-F6A0-C509-0469083E8F82}"/>
              </a:ext>
            </a:extLst>
          </p:cNvPr>
          <p:cNvCxnSpPr>
            <a:cxnSpLocks/>
            <a:stCxn id="14" idx="2"/>
            <a:endCxn id="15" idx="0"/>
          </p:cNvCxnSpPr>
          <p:nvPr/>
        </p:nvCxnSpPr>
        <p:spPr>
          <a:xfrm flipH="1">
            <a:off x="8725975" y="3103835"/>
            <a:ext cx="2895" cy="591837"/>
          </a:xfrm>
          <a:prstGeom prst="straightConnector1">
            <a:avLst/>
          </a:prstGeom>
          <a:ln w="9525" cap="flat" cmpd="sng" algn="ctr">
            <a:solidFill>
              <a:srgbClr val="00B0F0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95" name="Conector recto de flecha 94">
            <a:extLst>
              <a:ext uri="{FF2B5EF4-FFF2-40B4-BE49-F238E27FC236}">
                <a16:creationId xmlns:a16="http://schemas.microsoft.com/office/drawing/2014/main" id="{9A607610-F296-7A69-D838-75F0E18B2B6D}"/>
              </a:ext>
            </a:extLst>
          </p:cNvPr>
          <p:cNvCxnSpPr>
            <a:cxnSpLocks/>
            <a:endCxn id="16" idx="0"/>
          </p:cNvCxnSpPr>
          <p:nvPr/>
        </p:nvCxnSpPr>
        <p:spPr>
          <a:xfrm>
            <a:off x="8631497" y="4111365"/>
            <a:ext cx="0" cy="929603"/>
          </a:xfrm>
          <a:prstGeom prst="straightConnector1">
            <a:avLst/>
          </a:prstGeom>
          <a:ln w="9525" cap="flat" cmpd="sng" algn="ctr">
            <a:solidFill>
              <a:srgbClr val="00B0F0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98" name="Conector recto de flecha 97">
            <a:extLst>
              <a:ext uri="{FF2B5EF4-FFF2-40B4-BE49-F238E27FC236}">
                <a16:creationId xmlns:a16="http://schemas.microsoft.com/office/drawing/2014/main" id="{F8CDD692-C51A-4F3A-13ED-927EB623C601}"/>
              </a:ext>
            </a:extLst>
          </p:cNvPr>
          <p:cNvCxnSpPr>
            <a:cxnSpLocks/>
            <a:stCxn id="20" idx="2"/>
            <a:endCxn id="22" idx="0"/>
          </p:cNvCxnSpPr>
          <p:nvPr/>
        </p:nvCxnSpPr>
        <p:spPr>
          <a:xfrm>
            <a:off x="10461118" y="4114742"/>
            <a:ext cx="0" cy="322859"/>
          </a:xfrm>
          <a:prstGeom prst="straightConnector1">
            <a:avLst/>
          </a:prstGeom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104" name="Conector: angular 103">
            <a:extLst>
              <a:ext uri="{FF2B5EF4-FFF2-40B4-BE49-F238E27FC236}">
                <a16:creationId xmlns:a16="http://schemas.microsoft.com/office/drawing/2014/main" id="{DECA60FD-F57C-82B0-F58A-E785145A7818}"/>
              </a:ext>
            </a:extLst>
          </p:cNvPr>
          <p:cNvCxnSpPr>
            <a:cxnSpLocks/>
            <a:stCxn id="7" idx="1"/>
            <a:endCxn id="68" idx="1"/>
          </p:cNvCxnSpPr>
          <p:nvPr/>
        </p:nvCxnSpPr>
        <p:spPr>
          <a:xfrm rot="10800000" flipV="1">
            <a:off x="239377" y="2242930"/>
            <a:ext cx="928980" cy="2309017"/>
          </a:xfrm>
          <a:prstGeom prst="bentConnector3">
            <a:avLst>
              <a:gd name="adj1" fmla="val 116837"/>
            </a:avLst>
          </a:prstGeom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119" name="Conector: angular 118">
            <a:extLst>
              <a:ext uri="{FF2B5EF4-FFF2-40B4-BE49-F238E27FC236}">
                <a16:creationId xmlns:a16="http://schemas.microsoft.com/office/drawing/2014/main" id="{E9DB98C9-F586-AD30-67BD-6DD10FB7D8B8}"/>
              </a:ext>
            </a:extLst>
          </p:cNvPr>
          <p:cNvCxnSpPr>
            <a:cxnSpLocks/>
            <a:stCxn id="7" idx="3"/>
            <a:endCxn id="20" idx="3"/>
          </p:cNvCxnSpPr>
          <p:nvPr/>
        </p:nvCxnSpPr>
        <p:spPr>
          <a:xfrm>
            <a:off x="2067575" y="2242931"/>
            <a:ext cx="8859596" cy="1656368"/>
          </a:xfrm>
          <a:prstGeom prst="bentConnector3">
            <a:avLst>
              <a:gd name="adj1" fmla="val 102580"/>
            </a:avLst>
          </a:prstGeom>
          <a:ln w="12700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121" name="Conector recto de flecha 120">
            <a:extLst>
              <a:ext uri="{FF2B5EF4-FFF2-40B4-BE49-F238E27FC236}">
                <a16:creationId xmlns:a16="http://schemas.microsoft.com/office/drawing/2014/main" id="{E448C6B9-1855-8CD9-44DE-3123A4A8BF9F}"/>
              </a:ext>
            </a:extLst>
          </p:cNvPr>
          <p:cNvCxnSpPr>
            <a:cxnSpLocks/>
          </p:cNvCxnSpPr>
          <p:nvPr/>
        </p:nvCxnSpPr>
        <p:spPr>
          <a:xfrm>
            <a:off x="3377302" y="2242930"/>
            <a:ext cx="0" cy="506916"/>
          </a:xfrm>
          <a:prstGeom prst="straightConnector1">
            <a:avLst/>
          </a:prstGeom>
          <a:ln w="12700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123" name="Conector recto de flecha 122">
            <a:extLst>
              <a:ext uri="{FF2B5EF4-FFF2-40B4-BE49-F238E27FC236}">
                <a16:creationId xmlns:a16="http://schemas.microsoft.com/office/drawing/2014/main" id="{C756BEC1-158F-8475-ECDB-8CBCB1BF2F0D}"/>
              </a:ext>
            </a:extLst>
          </p:cNvPr>
          <p:cNvCxnSpPr>
            <a:cxnSpLocks/>
          </p:cNvCxnSpPr>
          <p:nvPr/>
        </p:nvCxnSpPr>
        <p:spPr>
          <a:xfrm>
            <a:off x="5033556" y="2238606"/>
            <a:ext cx="8983" cy="641356"/>
          </a:xfrm>
          <a:prstGeom prst="straightConnector1">
            <a:avLst/>
          </a:prstGeom>
          <a:ln w="12700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124" name="Conector recto de flecha 123">
            <a:extLst>
              <a:ext uri="{FF2B5EF4-FFF2-40B4-BE49-F238E27FC236}">
                <a16:creationId xmlns:a16="http://schemas.microsoft.com/office/drawing/2014/main" id="{9CA26689-0281-7E1E-0621-3D4A556FD73A}"/>
              </a:ext>
            </a:extLst>
          </p:cNvPr>
          <p:cNvCxnSpPr>
            <a:cxnSpLocks/>
          </p:cNvCxnSpPr>
          <p:nvPr/>
        </p:nvCxnSpPr>
        <p:spPr>
          <a:xfrm>
            <a:off x="6761747" y="2235479"/>
            <a:ext cx="0" cy="932200"/>
          </a:xfrm>
          <a:prstGeom prst="straightConnector1">
            <a:avLst/>
          </a:prstGeom>
          <a:ln w="12700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133" name="Conector: angular 132">
            <a:extLst>
              <a:ext uri="{FF2B5EF4-FFF2-40B4-BE49-F238E27FC236}">
                <a16:creationId xmlns:a16="http://schemas.microsoft.com/office/drawing/2014/main" id="{15CC1393-7D7D-CE4F-B8F9-92A30ABEBD1F}"/>
              </a:ext>
            </a:extLst>
          </p:cNvPr>
          <p:cNvCxnSpPr>
            <a:cxnSpLocks/>
            <a:endCxn id="22" idx="1"/>
          </p:cNvCxnSpPr>
          <p:nvPr/>
        </p:nvCxnSpPr>
        <p:spPr>
          <a:xfrm rot="16200000" flipH="1">
            <a:off x="7560036" y="2356515"/>
            <a:ext cx="2540443" cy="2329613"/>
          </a:xfrm>
          <a:prstGeom prst="bentConnector2">
            <a:avLst/>
          </a:prstGeom>
          <a:ln w="12700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171" name="Conector recto 170">
            <a:extLst>
              <a:ext uri="{FF2B5EF4-FFF2-40B4-BE49-F238E27FC236}">
                <a16:creationId xmlns:a16="http://schemas.microsoft.com/office/drawing/2014/main" id="{4503632A-450A-4FC0-9304-7D8BB5988C2A}"/>
              </a:ext>
            </a:extLst>
          </p:cNvPr>
          <p:cNvCxnSpPr>
            <a:cxnSpLocks/>
          </p:cNvCxnSpPr>
          <p:nvPr/>
        </p:nvCxnSpPr>
        <p:spPr>
          <a:xfrm>
            <a:off x="9673385" y="740126"/>
            <a:ext cx="0" cy="5443992"/>
          </a:xfrm>
          <a:prstGeom prst="line">
            <a:avLst/>
          </a:prstGeom>
          <a:ln w="38100" cap="flat" cmpd="sng" algn="ctr">
            <a:solidFill>
              <a:schemeClr val="accent5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196" name="Conector recto de flecha 195">
            <a:extLst>
              <a:ext uri="{FF2B5EF4-FFF2-40B4-BE49-F238E27FC236}">
                <a16:creationId xmlns:a16="http://schemas.microsoft.com/office/drawing/2014/main" id="{912651EB-E937-7CA9-7746-48B555BC9DAE}"/>
              </a:ext>
            </a:extLst>
          </p:cNvPr>
          <p:cNvCxnSpPr>
            <a:cxnSpLocks/>
            <a:endCxn id="6" idx="0"/>
          </p:cNvCxnSpPr>
          <p:nvPr/>
        </p:nvCxnSpPr>
        <p:spPr>
          <a:xfrm>
            <a:off x="7818141" y="1359032"/>
            <a:ext cx="8745" cy="321250"/>
          </a:xfrm>
          <a:prstGeom prst="straightConnector1">
            <a:avLst/>
          </a:prstGeom>
          <a:ln w="127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213" name="Conector: angular 212">
            <a:extLst>
              <a:ext uri="{FF2B5EF4-FFF2-40B4-BE49-F238E27FC236}">
                <a16:creationId xmlns:a16="http://schemas.microsoft.com/office/drawing/2014/main" id="{709577B9-2F21-A80E-B534-9A56351B7861}"/>
              </a:ext>
            </a:extLst>
          </p:cNvPr>
          <p:cNvCxnSpPr>
            <a:cxnSpLocks/>
            <a:stCxn id="14" idx="3"/>
            <a:endCxn id="16" idx="3"/>
          </p:cNvCxnSpPr>
          <p:nvPr/>
        </p:nvCxnSpPr>
        <p:spPr>
          <a:xfrm flipH="1">
            <a:off x="9067621" y="2973030"/>
            <a:ext cx="283468" cy="2267993"/>
          </a:xfrm>
          <a:prstGeom prst="bentConnector3">
            <a:avLst>
              <a:gd name="adj1" fmla="val -80644"/>
            </a:avLst>
          </a:prstGeom>
          <a:ln w="12700" cap="flat" cmpd="sng" algn="ctr">
            <a:solidFill>
              <a:srgbClr val="00B0F0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219" name="Conector recto de flecha 218">
            <a:extLst>
              <a:ext uri="{FF2B5EF4-FFF2-40B4-BE49-F238E27FC236}">
                <a16:creationId xmlns:a16="http://schemas.microsoft.com/office/drawing/2014/main" id="{1DFEF184-28D9-5840-53B7-2FD4B671D8B2}"/>
              </a:ext>
            </a:extLst>
          </p:cNvPr>
          <p:cNvCxnSpPr>
            <a:cxnSpLocks/>
            <a:endCxn id="7" idx="0"/>
          </p:cNvCxnSpPr>
          <p:nvPr/>
        </p:nvCxnSpPr>
        <p:spPr>
          <a:xfrm>
            <a:off x="1611791" y="1335994"/>
            <a:ext cx="6175" cy="606855"/>
          </a:xfrm>
          <a:prstGeom prst="straightConnector1">
            <a:avLst/>
          </a:prstGeom>
          <a:ln w="127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222" name="CuadroTexto 221">
            <a:extLst>
              <a:ext uri="{FF2B5EF4-FFF2-40B4-BE49-F238E27FC236}">
                <a16:creationId xmlns:a16="http://schemas.microsoft.com/office/drawing/2014/main" id="{EAF76902-B85B-4448-8658-AD9E04B73C9F}"/>
              </a:ext>
            </a:extLst>
          </p:cNvPr>
          <p:cNvSpPr txBox="1"/>
          <p:nvPr/>
        </p:nvSpPr>
        <p:spPr>
          <a:xfrm>
            <a:off x="284643" y="1387401"/>
            <a:ext cx="69194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1100" dirty="0">
                <a:solidFill>
                  <a:schemeClr val="accent6">
                    <a:lumMod val="75000"/>
                  </a:schemeClr>
                </a:solidFill>
              </a:rPr>
              <a:t>94.92%</a:t>
            </a:r>
          </a:p>
        </p:txBody>
      </p:sp>
      <p:sp>
        <p:nvSpPr>
          <p:cNvPr id="223" name="CuadroTexto 222">
            <a:extLst>
              <a:ext uri="{FF2B5EF4-FFF2-40B4-BE49-F238E27FC236}">
                <a16:creationId xmlns:a16="http://schemas.microsoft.com/office/drawing/2014/main" id="{FB0B9221-B301-8403-654A-55DD98FF68B0}"/>
              </a:ext>
            </a:extLst>
          </p:cNvPr>
          <p:cNvSpPr txBox="1"/>
          <p:nvPr/>
        </p:nvSpPr>
        <p:spPr>
          <a:xfrm>
            <a:off x="2610143" y="1381206"/>
            <a:ext cx="69194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1100" dirty="0">
                <a:solidFill>
                  <a:schemeClr val="accent6">
                    <a:lumMod val="75000"/>
                  </a:schemeClr>
                </a:solidFill>
              </a:rPr>
              <a:t>94.92%</a:t>
            </a:r>
          </a:p>
        </p:txBody>
      </p:sp>
      <p:sp>
        <p:nvSpPr>
          <p:cNvPr id="224" name="CuadroTexto 223">
            <a:extLst>
              <a:ext uri="{FF2B5EF4-FFF2-40B4-BE49-F238E27FC236}">
                <a16:creationId xmlns:a16="http://schemas.microsoft.com/office/drawing/2014/main" id="{2FE72515-218C-E91E-43D1-EDF541605C4F}"/>
              </a:ext>
            </a:extLst>
          </p:cNvPr>
          <p:cNvSpPr txBox="1"/>
          <p:nvPr/>
        </p:nvSpPr>
        <p:spPr>
          <a:xfrm>
            <a:off x="1127244" y="1390908"/>
            <a:ext cx="69194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1100" dirty="0">
                <a:solidFill>
                  <a:schemeClr val="accent6">
                    <a:lumMod val="75000"/>
                  </a:schemeClr>
                </a:solidFill>
              </a:rPr>
              <a:t>100%</a:t>
            </a:r>
          </a:p>
        </p:txBody>
      </p:sp>
      <p:sp>
        <p:nvSpPr>
          <p:cNvPr id="225" name="CuadroTexto 224">
            <a:extLst>
              <a:ext uri="{FF2B5EF4-FFF2-40B4-BE49-F238E27FC236}">
                <a16:creationId xmlns:a16="http://schemas.microsoft.com/office/drawing/2014/main" id="{A32EF618-C6E6-5A81-C335-A3D3400F5137}"/>
              </a:ext>
            </a:extLst>
          </p:cNvPr>
          <p:cNvSpPr txBox="1"/>
          <p:nvPr/>
        </p:nvSpPr>
        <p:spPr>
          <a:xfrm>
            <a:off x="7340473" y="1388841"/>
            <a:ext cx="69194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1100" dirty="0">
                <a:solidFill>
                  <a:schemeClr val="accent6">
                    <a:lumMod val="75000"/>
                  </a:schemeClr>
                </a:solidFill>
              </a:rPr>
              <a:t>100%</a:t>
            </a:r>
          </a:p>
        </p:txBody>
      </p:sp>
      <p:sp>
        <p:nvSpPr>
          <p:cNvPr id="226" name="CuadroTexto 225">
            <a:extLst>
              <a:ext uri="{FF2B5EF4-FFF2-40B4-BE49-F238E27FC236}">
                <a16:creationId xmlns:a16="http://schemas.microsoft.com/office/drawing/2014/main" id="{B2FB03C4-F395-3CD9-1B37-72D3502D05DA}"/>
              </a:ext>
            </a:extLst>
          </p:cNvPr>
          <p:cNvSpPr txBox="1"/>
          <p:nvPr/>
        </p:nvSpPr>
        <p:spPr>
          <a:xfrm>
            <a:off x="3593352" y="1393041"/>
            <a:ext cx="69194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1100" dirty="0">
                <a:solidFill>
                  <a:schemeClr val="accent6">
                    <a:lumMod val="75000"/>
                  </a:schemeClr>
                </a:solidFill>
              </a:rPr>
              <a:t>0.56%</a:t>
            </a:r>
          </a:p>
        </p:txBody>
      </p:sp>
      <p:sp>
        <p:nvSpPr>
          <p:cNvPr id="227" name="CuadroTexto 226">
            <a:extLst>
              <a:ext uri="{FF2B5EF4-FFF2-40B4-BE49-F238E27FC236}">
                <a16:creationId xmlns:a16="http://schemas.microsoft.com/office/drawing/2014/main" id="{6BEB26AE-8EF8-C35C-D3CC-45E348EEB9A0}"/>
              </a:ext>
            </a:extLst>
          </p:cNvPr>
          <p:cNvSpPr txBox="1"/>
          <p:nvPr/>
        </p:nvSpPr>
        <p:spPr>
          <a:xfrm>
            <a:off x="4733532" y="1390908"/>
            <a:ext cx="69194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1100" dirty="0">
                <a:solidFill>
                  <a:schemeClr val="accent6">
                    <a:lumMod val="75000"/>
                  </a:schemeClr>
                </a:solidFill>
              </a:rPr>
              <a:t>94.92%</a:t>
            </a:r>
          </a:p>
        </p:txBody>
      </p:sp>
      <p:sp>
        <p:nvSpPr>
          <p:cNvPr id="228" name="CuadroTexto 227">
            <a:extLst>
              <a:ext uri="{FF2B5EF4-FFF2-40B4-BE49-F238E27FC236}">
                <a16:creationId xmlns:a16="http://schemas.microsoft.com/office/drawing/2014/main" id="{2C783715-3796-3DDD-DB98-0ADAD20E3F61}"/>
              </a:ext>
            </a:extLst>
          </p:cNvPr>
          <p:cNvSpPr txBox="1"/>
          <p:nvPr/>
        </p:nvSpPr>
        <p:spPr>
          <a:xfrm>
            <a:off x="5632540" y="1386794"/>
            <a:ext cx="69194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1100" dirty="0">
                <a:solidFill>
                  <a:schemeClr val="accent6">
                    <a:lumMod val="75000"/>
                  </a:schemeClr>
                </a:solidFill>
              </a:rPr>
              <a:t>14.58%</a:t>
            </a:r>
          </a:p>
        </p:txBody>
      </p:sp>
      <p:sp>
        <p:nvSpPr>
          <p:cNvPr id="231" name="CuadroTexto 230">
            <a:extLst>
              <a:ext uri="{FF2B5EF4-FFF2-40B4-BE49-F238E27FC236}">
                <a16:creationId xmlns:a16="http://schemas.microsoft.com/office/drawing/2014/main" id="{66CA8A85-0FF0-DDF8-88E2-E57EB683712C}"/>
              </a:ext>
            </a:extLst>
          </p:cNvPr>
          <p:cNvSpPr txBox="1"/>
          <p:nvPr/>
        </p:nvSpPr>
        <p:spPr>
          <a:xfrm>
            <a:off x="6405965" y="1388841"/>
            <a:ext cx="69194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1100" dirty="0">
                <a:solidFill>
                  <a:schemeClr val="accent6">
                    <a:lumMod val="75000"/>
                  </a:schemeClr>
                </a:solidFill>
              </a:rPr>
              <a:t>99.99%</a:t>
            </a:r>
          </a:p>
        </p:txBody>
      </p:sp>
      <p:sp>
        <p:nvSpPr>
          <p:cNvPr id="232" name="CuadroTexto 231">
            <a:extLst>
              <a:ext uri="{FF2B5EF4-FFF2-40B4-BE49-F238E27FC236}">
                <a16:creationId xmlns:a16="http://schemas.microsoft.com/office/drawing/2014/main" id="{8BF237FE-F0A5-8506-D60F-0AA6F0991880}"/>
              </a:ext>
            </a:extLst>
          </p:cNvPr>
          <p:cNvSpPr txBox="1"/>
          <p:nvPr/>
        </p:nvSpPr>
        <p:spPr>
          <a:xfrm>
            <a:off x="8126503" y="1390495"/>
            <a:ext cx="69194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1100" dirty="0">
                <a:solidFill>
                  <a:schemeClr val="accent6">
                    <a:lumMod val="75000"/>
                  </a:schemeClr>
                </a:solidFill>
              </a:rPr>
              <a:t>99.25%</a:t>
            </a:r>
          </a:p>
        </p:txBody>
      </p:sp>
      <p:sp>
        <p:nvSpPr>
          <p:cNvPr id="234" name="CuadroTexto 233">
            <a:extLst>
              <a:ext uri="{FF2B5EF4-FFF2-40B4-BE49-F238E27FC236}">
                <a16:creationId xmlns:a16="http://schemas.microsoft.com/office/drawing/2014/main" id="{DF5B8DB0-826F-1C06-DF0C-931998F68F79}"/>
              </a:ext>
            </a:extLst>
          </p:cNvPr>
          <p:cNvSpPr txBox="1"/>
          <p:nvPr/>
        </p:nvSpPr>
        <p:spPr>
          <a:xfrm>
            <a:off x="9878983" y="1170433"/>
            <a:ext cx="69194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1100" dirty="0">
                <a:solidFill>
                  <a:schemeClr val="accent6">
                    <a:lumMod val="75000"/>
                  </a:schemeClr>
                </a:solidFill>
              </a:rPr>
              <a:t>31.94%</a:t>
            </a:r>
          </a:p>
        </p:txBody>
      </p:sp>
      <p:sp>
        <p:nvSpPr>
          <p:cNvPr id="235" name="CuadroTexto 234">
            <a:extLst>
              <a:ext uri="{FF2B5EF4-FFF2-40B4-BE49-F238E27FC236}">
                <a16:creationId xmlns:a16="http://schemas.microsoft.com/office/drawing/2014/main" id="{106BA1C8-4335-7CDF-7DFE-83CEB2E2EB30}"/>
              </a:ext>
            </a:extLst>
          </p:cNvPr>
          <p:cNvSpPr txBox="1"/>
          <p:nvPr/>
        </p:nvSpPr>
        <p:spPr>
          <a:xfrm>
            <a:off x="11194955" y="1170433"/>
            <a:ext cx="52079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1100" dirty="0">
                <a:solidFill>
                  <a:schemeClr val="accent6">
                    <a:lumMod val="75000"/>
                  </a:schemeClr>
                </a:solidFill>
              </a:rPr>
              <a:t>50%</a:t>
            </a:r>
          </a:p>
        </p:txBody>
      </p:sp>
      <p:sp>
        <p:nvSpPr>
          <p:cNvPr id="237" name="CuadroTexto 236">
            <a:extLst>
              <a:ext uri="{FF2B5EF4-FFF2-40B4-BE49-F238E27FC236}">
                <a16:creationId xmlns:a16="http://schemas.microsoft.com/office/drawing/2014/main" id="{72A50396-E319-D885-8ECC-379E8866F51B}"/>
              </a:ext>
            </a:extLst>
          </p:cNvPr>
          <p:cNvSpPr txBox="1"/>
          <p:nvPr/>
        </p:nvSpPr>
        <p:spPr>
          <a:xfrm>
            <a:off x="1697239" y="2679230"/>
            <a:ext cx="69194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1100" dirty="0"/>
              <a:t>0.084%</a:t>
            </a:r>
          </a:p>
        </p:txBody>
      </p:sp>
      <p:sp>
        <p:nvSpPr>
          <p:cNvPr id="238" name="CuadroTexto 237">
            <a:extLst>
              <a:ext uri="{FF2B5EF4-FFF2-40B4-BE49-F238E27FC236}">
                <a16:creationId xmlns:a16="http://schemas.microsoft.com/office/drawing/2014/main" id="{0F2A1917-C40B-6DB5-C245-5A698E0E1DB1}"/>
              </a:ext>
            </a:extLst>
          </p:cNvPr>
          <p:cNvSpPr txBox="1"/>
          <p:nvPr/>
        </p:nvSpPr>
        <p:spPr>
          <a:xfrm>
            <a:off x="3148776" y="5503795"/>
            <a:ext cx="74384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1100" dirty="0"/>
              <a:t>40.002%</a:t>
            </a:r>
          </a:p>
        </p:txBody>
      </p:sp>
      <p:sp>
        <p:nvSpPr>
          <p:cNvPr id="239" name="CuadroTexto 238">
            <a:extLst>
              <a:ext uri="{FF2B5EF4-FFF2-40B4-BE49-F238E27FC236}">
                <a16:creationId xmlns:a16="http://schemas.microsoft.com/office/drawing/2014/main" id="{2689D2B4-4994-D54C-CD99-CD49AAD1FB78}"/>
              </a:ext>
            </a:extLst>
          </p:cNvPr>
          <p:cNvSpPr txBox="1"/>
          <p:nvPr/>
        </p:nvSpPr>
        <p:spPr>
          <a:xfrm>
            <a:off x="3936971" y="5503795"/>
            <a:ext cx="69194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1100" dirty="0"/>
              <a:t>15.17%</a:t>
            </a:r>
          </a:p>
        </p:txBody>
      </p:sp>
      <p:sp>
        <p:nvSpPr>
          <p:cNvPr id="240" name="CuadroTexto 239">
            <a:extLst>
              <a:ext uri="{FF2B5EF4-FFF2-40B4-BE49-F238E27FC236}">
                <a16:creationId xmlns:a16="http://schemas.microsoft.com/office/drawing/2014/main" id="{DA8E5D76-A6D9-F0EB-BD21-6D94E3068D45}"/>
              </a:ext>
            </a:extLst>
          </p:cNvPr>
          <p:cNvSpPr txBox="1"/>
          <p:nvPr/>
        </p:nvSpPr>
        <p:spPr>
          <a:xfrm>
            <a:off x="5791869" y="5503795"/>
            <a:ext cx="69194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1100" dirty="0"/>
              <a:t>0.084%</a:t>
            </a:r>
          </a:p>
        </p:txBody>
      </p:sp>
      <p:sp>
        <p:nvSpPr>
          <p:cNvPr id="241" name="CuadroTexto 240">
            <a:extLst>
              <a:ext uri="{FF2B5EF4-FFF2-40B4-BE49-F238E27FC236}">
                <a16:creationId xmlns:a16="http://schemas.microsoft.com/office/drawing/2014/main" id="{97656630-6C31-6F29-0CD6-33CA5177FF49}"/>
              </a:ext>
            </a:extLst>
          </p:cNvPr>
          <p:cNvSpPr txBox="1"/>
          <p:nvPr/>
        </p:nvSpPr>
        <p:spPr>
          <a:xfrm>
            <a:off x="8728392" y="5559697"/>
            <a:ext cx="58212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1100" dirty="0"/>
              <a:t>2.91%</a:t>
            </a:r>
          </a:p>
        </p:txBody>
      </p:sp>
      <p:sp>
        <p:nvSpPr>
          <p:cNvPr id="242" name="CuadroTexto 241">
            <a:extLst>
              <a:ext uri="{FF2B5EF4-FFF2-40B4-BE49-F238E27FC236}">
                <a16:creationId xmlns:a16="http://schemas.microsoft.com/office/drawing/2014/main" id="{C4AC105D-4411-CC50-AD53-9CDBDFEAB292}"/>
              </a:ext>
            </a:extLst>
          </p:cNvPr>
          <p:cNvSpPr txBox="1"/>
          <p:nvPr/>
        </p:nvSpPr>
        <p:spPr>
          <a:xfrm>
            <a:off x="11234341" y="5464061"/>
            <a:ext cx="46553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1100" dirty="0"/>
              <a:t>50%</a:t>
            </a:r>
          </a:p>
        </p:txBody>
      </p:sp>
      <p:sp>
        <p:nvSpPr>
          <p:cNvPr id="243" name="CuadroTexto 242">
            <a:extLst>
              <a:ext uri="{FF2B5EF4-FFF2-40B4-BE49-F238E27FC236}">
                <a16:creationId xmlns:a16="http://schemas.microsoft.com/office/drawing/2014/main" id="{0FB43DFA-E6F2-98C2-1B38-F31D174C4EF2}"/>
              </a:ext>
            </a:extLst>
          </p:cNvPr>
          <p:cNvSpPr txBox="1"/>
          <p:nvPr/>
        </p:nvSpPr>
        <p:spPr>
          <a:xfrm>
            <a:off x="10412710" y="5475875"/>
            <a:ext cx="53220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1100" dirty="0"/>
              <a:t>3.9%</a:t>
            </a:r>
          </a:p>
        </p:txBody>
      </p:sp>
      <p:sp>
        <p:nvSpPr>
          <p:cNvPr id="244" name="CuadroTexto 243">
            <a:extLst>
              <a:ext uri="{FF2B5EF4-FFF2-40B4-BE49-F238E27FC236}">
                <a16:creationId xmlns:a16="http://schemas.microsoft.com/office/drawing/2014/main" id="{19DEB251-ACA2-BE1D-E374-473EFE1AF4E7}"/>
              </a:ext>
            </a:extLst>
          </p:cNvPr>
          <p:cNvSpPr txBox="1"/>
          <p:nvPr/>
        </p:nvSpPr>
        <p:spPr>
          <a:xfrm>
            <a:off x="9766452" y="5465000"/>
            <a:ext cx="80448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1100" dirty="0"/>
              <a:t>65%</a:t>
            </a:r>
          </a:p>
        </p:txBody>
      </p:sp>
      <p:sp>
        <p:nvSpPr>
          <p:cNvPr id="245" name="CuadroTexto 244">
            <a:extLst>
              <a:ext uri="{FF2B5EF4-FFF2-40B4-BE49-F238E27FC236}">
                <a16:creationId xmlns:a16="http://schemas.microsoft.com/office/drawing/2014/main" id="{5FE353E1-F8B1-5686-03A9-E92B7D329AFD}"/>
              </a:ext>
            </a:extLst>
          </p:cNvPr>
          <p:cNvSpPr txBox="1"/>
          <p:nvPr/>
        </p:nvSpPr>
        <p:spPr>
          <a:xfrm>
            <a:off x="359610" y="3130918"/>
            <a:ext cx="69194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1100" dirty="0">
                <a:solidFill>
                  <a:schemeClr val="accent1"/>
                </a:solidFill>
              </a:rPr>
              <a:t>100%</a:t>
            </a:r>
          </a:p>
        </p:txBody>
      </p:sp>
      <p:sp>
        <p:nvSpPr>
          <p:cNvPr id="246" name="CuadroTexto 245">
            <a:extLst>
              <a:ext uri="{FF2B5EF4-FFF2-40B4-BE49-F238E27FC236}">
                <a16:creationId xmlns:a16="http://schemas.microsoft.com/office/drawing/2014/main" id="{7B71AF09-9233-77F1-4146-94FE77B1F40B}"/>
              </a:ext>
            </a:extLst>
          </p:cNvPr>
          <p:cNvSpPr txBox="1"/>
          <p:nvPr/>
        </p:nvSpPr>
        <p:spPr>
          <a:xfrm>
            <a:off x="2584628" y="3384264"/>
            <a:ext cx="69194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1100" dirty="0">
                <a:solidFill>
                  <a:schemeClr val="accent1"/>
                </a:solidFill>
              </a:rPr>
              <a:t>59.4%</a:t>
            </a:r>
          </a:p>
        </p:txBody>
      </p:sp>
      <p:sp>
        <p:nvSpPr>
          <p:cNvPr id="255" name="CuadroTexto 254">
            <a:extLst>
              <a:ext uri="{FF2B5EF4-FFF2-40B4-BE49-F238E27FC236}">
                <a16:creationId xmlns:a16="http://schemas.microsoft.com/office/drawing/2014/main" id="{8B19C181-C3E2-0757-F8B3-6DFAF31778E8}"/>
              </a:ext>
            </a:extLst>
          </p:cNvPr>
          <p:cNvSpPr txBox="1"/>
          <p:nvPr/>
        </p:nvSpPr>
        <p:spPr>
          <a:xfrm>
            <a:off x="4689225" y="3550054"/>
            <a:ext cx="69194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1100" dirty="0">
                <a:solidFill>
                  <a:schemeClr val="accent2"/>
                </a:solidFill>
              </a:rPr>
              <a:t>70.25%</a:t>
            </a:r>
          </a:p>
        </p:txBody>
      </p:sp>
      <p:sp>
        <p:nvSpPr>
          <p:cNvPr id="256" name="CuadroTexto 255">
            <a:extLst>
              <a:ext uri="{FF2B5EF4-FFF2-40B4-BE49-F238E27FC236}">
                <a16:creationId xmlns:a16="http://schemas.microsoft.com/office/drawing/2014/main" id="{E5CC29D6-9C99-7BD3-46AB-00EC47E1D34C}"/>
              </a:ext>
            </a:extLst>
          </p:cNvPr>
          <p:cNvSpPr txBox="1"/>
          <p:nvPr/>
        </p:nvSpPr>
        <p:spPr>
          <a:xfrm>
            <a:off x="4825538" y="4657333"/>
            <a:ext cx="69194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1100" dirty="0">
                <a:solidFill>
                  <a:schemeClr val="accent1"/>
                </a:solidFill>
              </a:rPr>
              <a:t>99.9%</a:t>
            </a:r>
          </a:p>
        </p:txBody>
      </p:sp>
      <p:sp>
        <p:nvSpPr>
          <p:cNvPr id="261" name="328 CuadroTexto">
            <a:extLst>
              <a:ext uri="{FF2B5EF4-FFF2-40B4-BE49-F238E27FC236}">
                <a16:creationId xmlns:a16="http://schemas.microsoft.com/office/drawing/2014/main" id="{874CEE35-E406-837B-A0D8-D7824E4B6DD9}"/>
              </a:ext>
            </a:extLst>
          </p:cNvPr>
          <p:cNvSpPr txBox="1"/>
          <p:nvPr/>
        </p:nvSpPr>
        <p:spPr>
          <a:xfrm>
            <a:off x="8151044" y="3379737"/>
            <a:ext cx="677320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s-CO"/>
            </a:defPPr>
            <a:lvl1pPr>
              <a:defRPr sz="700">
                <a:solidFill>
                  <a:srgbClr val="00B0F0"/>
                </a:solidFill>
                <a:cs typeface="Arial" pitchFamily="34" charset="0"/>
              </a:defRPr>
            </a:lvl1pPr>
            <a:lvl2pPr marL="742950" indent="-285750" eaLnBrk="0" hangingPunct="0">
              <a:defRPr sz="2400">
                <a:latin typeface="Times New Roman" pitchFamily="18" charset="0"/>
              </a:defRPr>
            </a:lvl2pPr>
            <a:lvl3pPr marL="1143000" indent="-228600" eaLnBrk="0" hangingPunct="0">
              <a:defRPr sz="2400">
                <a:latin typeface="Times New Roman" pitchFamily="18" charset="0"/>
              </a:defRPr>
            </a:lvl3pPr>
            <a:lvl4pPr marL="1600200" indent="-228600" eaLnBrk="0" hangingPunct="0">
              <a:defRPr sz="2400">
                <a:latin typeface="Times New Roman" pitchFamily="18" charset="0"/>
              </a:defRPr>
            </a:lvl4pPr>
            <a:lvl5pPr marL="2057400" indent="-228600" eaLnBrk="0" hangingPunct="0">
              <a:defRPr sz="2400"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9pPr>
          </a:lstStyle>
          <a:p>
            <a:r>
              <a:rPr lang="es-MX" sz="1100" dirty="0"/>
              <a:t>97.08%</a:t>
            </a:r>
            <a:endParaRPr lang="es-ES" sz="1100" dirty="0"/>
          </a:p>
        </p:txBody>
      </p:sp>
      <p:sp>
        <p:nvSpPr>
          <p:cNvPr id="262" name="328 CuadroTexto">
            <a:extLst>
              <a:ext uri="{FF2B5EF4-FFF2-40B4-BE49-F238E27FC236}">
                <a16:creationId xmlns:a16="http://schemas.microsoft.com/office/drawing/2014/main" id="{69D5DA74-0CE1-E1B4-1FFD-E63C1A20821F}"/>
              </a:ext>
            </a:extLst>
          </p:cNvPr>
          <p:cNvSpPr txBox="1"/>
          <p:nvPr/>
        </p:nvSpPr>
        <p:spPr>
          <a:xfrm>
            <a:off x="7851526" y="4145742"/>
            <a:ext cx="859896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s-CO"/>
            </a:defPPr>
            <a:lvl1pPr>
              <a:defRPr sz="700">
                <a:solidFill>
                  <a:srgbClr val="00B0F0"/>
                </a:solidFill>
                <a:cs typeface="Arial" pitchFamily="34" charset="0"/>
              </a:defRPr>
            </a:lvl1pPr>
            <a:lvl2pPr marL="742950" indent="-285750" eaLnBrk="0" hangingPunct="0">
              <a:defRPr sz="2400">
                <a:latin typeface="Times New Roman" pitchFamily="18" charset="0"/>
              </a:defRPr>
            </a:lvl2pPr>
            <a:lvl3pPr marL="1143000" indent="-228600" eaLnBrk="0" hangingPunct="0">
              <a:defRPr sz="2400">
                <a:latin typeface="Times New Roman" pitchFamily="18" charset="0"/>
              </a:defRPr>
            </a:lvl3pPr>
            <a:lvl4pPr marL="1600200" indent="-228600" eaLnBrk="0" hangingPunct="0">
              <a:defRPr sz="2400">
                <a:latin typeface="Times New Roman" pitchFamily="18" charset="0"/>
              </a:defRPr>
            </a:lvl4pPr>
            <a:lvl5pPr marL="2057400" indent="-228600" eaLnBrk="0" hangingPunct="0">
              <a:defRPr sz="2400"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9pPr>
          </a:lstStyle>
          <a:p>
            <a:r>
              <a:rPr lang="es-MX" sz="1100" dirty="0"/>
              <a:t>99.9997%</a:t>
            </a:r>
            <a:endParaRPr lang="es-ES" sz="1100" dirty="0"/>
          </a:p>
        </p:txBody>
      </p:sp>
      <p:sp>
        <p:nvSpPr>
          <p:cNvPr id="263" name="338 CuadroTexto">
            <a:extLst>
              <a:ext uri="{FF2B5EF4-FFF2-40B4-BE49-F238E27FC236}">
                <a16:creationId xmlns:a16="http://schemas.microsoft.com/office/drawing/2014/main" id="{B7B26267-D821-0580-42AD-36190C67522C}"/>
              </a:ext>
            </a:extLst>
          </p:cNvPr>
          <p:cNvSpPr txBox="1"/>
          <p:nvPr/>
        </p:nvSpPr>
        <p:spPr>
          <a:xfrm>
            <a:off x="8835416" y="3101891"/>
            <a:ext cx="747878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s-CO"/>
            </a:defPPr>
            <a:lvl1pPr>
              <a:defRPr sz="700">
                <a:solidFill>
                  <a:srgbClr val="00B0F0"/>
                </a:solidFill>
                <a:cs typeface="Arial" pitchFamily="34" charset="0"/>
              </a:defRPr>
            </a:lvl1pPr>
            <a:lvl2pPr marL="742950" indent="-285750" eaLnBrk="0" hangingPunct="0">
              <a:defRPr sz="2400">
                <a:latin typeface="Times New Roman" pitchFamily="18" charset="0"/>
              </a:defRPr>
            </a:lvl2pPr>
            <a:lvl3pPr marL="1143000" indent="-228600" eaLnBrk="0" hangingPunct="0">
              <a:defRPr sz="2400">
                <a:latin typeface="Times New Roman" pitchFamily="18" charset="0"/>
              </a:defRPr>
            </a:lvl3pPr>
            <a:lvl4pPr marL="1600200" indent="-228600" eaLnBrk="0" hangingPunct="0">
              <a:defRPr sz="2400">
                <a:latin typeface="Times New Roman" pitchFamily="18" charset="0"/>
              </a:defRPr>
            </a:lvl4pPr>
            <a:lvl5pPr marL="2057400" indent="-228600" eaLnBrk="0" hangingPunct="0">
              <a:defRPr sz="2400"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9pPr>
          </a:lstStyle>
          <a:p>
            <a:r>
              <a:rPr lang="es-MX" sz="1100" dirty="0"/>
              <a:t>0.0003%</a:t>
            </a:r>
            <a:endParaRPr lang="es-ES" sz="1100" dirty="0"/>
          </a:p>
        </p:txBody>
      </p:sp>
      <p:sp>
        <p:nvSpPr>
          <p:cNvPr id="264" name="CuadroTexto 263">
            <a:extLst>
              <a:ext uri="{FF2B5EF4-FFF2-40B4-BE49-F238E27FC236}">
                <a16:creationId xmlns:a16="http://schemas.microsoft.com/office/drawing/2014/main" id="{8D05C0C7-66CE-E0AC-855F-B4EC13C16181}"/>
              </a:ext>
            </a:extLst>
          </p:cNvPr>
          <p:cNvSpPr txBox="1"/>
          <p:nvPr/>
        </p:nvSpPr>
        <p:spPr>
          <a:xfrm>
            <a:off x="10077499" y="4160949"/>
            <a:ext cx="52382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1100" dirty="0">
                <a:solidFill>
                  <a:schemeClr val="accent1"/>
                </a:solidFill>
              </a:rPr>
              <a:t>94%</a:t>
            </a:r>
          </a:p>
        </p:txBody>
      </p:sp>
      <p:sp>
        <p:nvSpPr>
          <p:cNvPr id="266" name="140 CuadroTexto">
            <a:extLst>
              <a:ext uri="{FF2B5EF4-FFF2-40B4-BE49-F238E27FC236}">
                <a16:creationId xmlns:a16="http://schemas.microsoft.com/office/drawing/2014/main" id="{42555921-1444-57AC-3A22-ABBBD8F816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10183" y="2331377"/>
            <a:ext cx="589544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defRPr/>
            </a:pPr>
            <a:r>
              <a:rPr lang="es-MX" sz="1100" dirty="0">
                <a:solidFill>
                  <a:srgbClr val="FF0000"/>
                </a:solidFill>
                <a:latin typeface="+mn-lt"/>
                <a:cs typeface="Arial" pitchFamily="34" charset="0"/>
              </a:rPr>
              <a:t>0.75%</a:t>
            </a:r>
            <a:endParaRPr lang="es-ES" sz="1100" dirty="0">
              <a:solidFill>
                <a:srgbClr val="FF0000"/>
              </a:solidFill>
              <a:latin typeface="+mn-lt"/>
              <a:cs typeface="Arial" pitchFamily="34" charset="0"/>
            </a:endParaRPr>
          </a:p>
        </p:txBody>
      </p:sp>
      <p:sp>
        <p:nvSpPr>
          <p:cNvPr id="267" name="140 CuadroTexto">
            <a:extLst>
              <a:ext uri="{FF2B5EF4-FFF2-40B4-BE49-F238E27FC236}">
                <a16:creationId xmlns:a16="http://schemas.microsoft.com/office/drawing/2014/main" id="{1411F9FB-01EB-5D24-24FA-AFEAC6242D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30652" y="2331377"/>
            <a:ext cx="566143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defRPr/>
            </a:pPr>
            <a:r>
              <a:rPr lang="es-MX" sz="1100" dirty="0">
                <a:solidFill>
                  <a:srgbClr val="FF0000"/>
                </a:solidFill>
                <a:latin typeface="+mn-lt"/>
                <a:cs typeface="Arial" pitchFamily="34" charset="0"/>
              </a:rPr>
              <a:t>0.7%</a:t>
            </a:r>
            <a:endParaRPr lang="es-ES" sz="1100" dirty="0">
              <a:solidFill>
                <a:srgbClr val="FF0000"/>
              </a:solidFill>
              <a:latin typeface="+mn-lt"/>
              <a:cs typeface="Arial" pitchFamily="34" charset="0"/>
            </a:endParaRPr>
          </a:p>
        </p:txBody>
      </p:sp>
      <p:sp>
        <p:nvSpPr>
          <p:cNvPr id="268" name="233 CuadroTexto">
            <a:extLst>
              <a:ext uri="{FF2B5EF4-FFF2-40B4-BE49-F238E27FC236}">
                <a16:creationId xmlns:a16="http://schemas.microsoft.com/office/drawing/2014/main" id="{83C18129-664E-5E1C-4216-C497CC3C11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07335" y="2333928"/>
            <a:ext cx="826813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defRPr/>
            </a:pPr>
            <a:r>
              <a:rPr lang="es-MX" sz="1100" dirty="0">
                <a:solidFill>
                  <a:srgbClr val="FF0000"/>
                </a:solidFill>
                <a:latin typeface="+mn-lt"/>
                <a:cs typeface="Arial" pitchFamily="34" charset="0"/>
              </a:rPr>
              <a:t>0.00004%</a:t>
            </a:r>
            <a:endParaRPr lang="es-ES" sz="1100" dirty="0">
              <a:solidFill>
                <a:srgbClr val="FF0000"/>
              </a:solidFill>
              <a:latin typeface="+mn-lt"/>
              <a:cs typeface="Arial" pitchFamily="34" charset="0"/>
            </a:endParaRPr>
          </a:p>
        </p:txBody>
      </p:sp>
      <p:sp>
        <p:nvSpPr>
          <p:cNvPr id="269" name="140 CuadroTexto">
            <a:extLst>
              <a:ext uri="{FF2B5EF4-FFF2-40B4-BE49-F238E27FC236}">
                <a16:creationId xmlns:a16="http://schemas.microsoft.com/office/drawing/2014/main" id="{3BCE70A3-2895-FA82-9F57-EDC9F881B4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90546" y="2316234"/>
            <a:ext cx="409486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defRPr/>
            </a:pPr>
            <a:r>
              <a:rPr lang="es-MX" sz="1100" dirty="0">
                <a:solidFill>
                  <a:srgbClr val="FF0000"/>
                </a:solidFill>
                <a:latin typeface="+mn-lt"/>
                <a:cs typeface="Arial" pitchFamily="34" charset="0"/>
              </a:rPr>
              <a:t>5%</a:t>
            </a:r>
            <a:endParaRPr lang="es-ES" sz="1100" dirty="0">
              <a:solidFill>
                <a:srgbClr val="FF0000"/>
              </a:solidFill>
              <a:latin typeface="+mn-lt"/>
              <a:cs typeface="Arial" pitchFamily="34" charset="0"/>
            </a:endParaRPr>
          </a:p>
        </p:txBody>
      </p:sp>
      <p:sp>
        <p:nvSpPr>
          <p:cNvPr id="270" name="140 CuadroTexto">
            <a:extLst>
              <a:ext uri="{FF2B5EF4-FFF2-40B4-BE49-F238E27FC236}">
                <a16:creationId xmlns:a16="http://schemas.microsoft.com/office/drawing/2014/main" id="{706B9D1F-0683-AAB4-A0E9-7601555D21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77302" y="2314238"/>
            <a:ext cx="399032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defRPr/>
            </a:pPr>
            <a:r>
              <a:rPr lang="es-MX" sz="1100" dirty="0">
                <a:solidFill>
                  <a:srgbClr val="FF0000"/>
                </a:solidFill>
                <a:latin typeface="+mn-lt"/>
                <a:cs typeface="Arial" pitchFamily="34" charset="0"/>
              </a:rPr>
              <a:t>5%</a:t>
            </a:r>
            <a:endParaRPr lang="es-ES" sz="1100" dirty="0">
              <a:solidFill>
                <a:srgbClr val="FF0000"/>
              </a:solidFill>
              <a:latin typeface="+mn-lt"/>
              <a:cs typeface="Arial" pitchFamily="34" charset="0"/>
            </a:endParaRPr>
          </a:p>
        </p:txBody>
      </p:sp>
      <p:sp>
        <p:nvSpPr>
          <p:cNvPr id="271" name="140 CuadroTexto">
            <a:extLst>
              <a:ext uri="{FF2B5EF4-FFF2-40B4-BE49-F238E27FC236}">
                <a16:creationId xmlns:a16="http://schemas.microsoft.com/office/drawing/2014/main" id="{CB906028-44C4-D623-5EF9-C76AADD69F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044" y="2329433"/>
            <a:ext cx="399032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defRPr/>
            </a:pPr>
            <a:r>
              <a:rPr lang="es-MX" sz="1100" dirty="0">
                <a:solidFill>
                  <a:srgbClr val="FF0000"/>
                </a:solidFill>
                <a:latin typeface="+mn-lt"/>
                <a:cs typeface="Arial" pitchFamily="34" charset="0"/>
              </a:rPr>
              <a:t>5%</a:t>
            </a:r>
            <a:endParaRPr lang="es-ES" sz="1100" dirty="0">
              <a:solidFill>
                <a:srgbClr val="FF0000"/>
              </a:solidFill>
              <a:latin typeface="+mn-lt"/>
              <a:cs typeface="Arial" pitchFamily="34" charset="0"/>
            </a:endParaRPr>
          </a:p>
        </p:txBody>
      </p:sp>
      <p:cxnSp>
        <p:nvCxnSpPr>
          <p:cNvPr id="274" name="Conector recto de flecha 273">
            <a:extLst>
              <a:ext uri="{FF2B5EF4-FFF2-40B4-BE49-F238E27FC236}">
                <a16:creationId xmlns:a16="http://schemas.microsoft.com/office/drawing/2014/main" id="{F6BE36A3-73A2-A701-AD67-B79AEC64A198}"/>
              </a:ext>
            </a:extLst>
          </p:cNvPr>
          <p:cNvCxnSpPr>
            <a:cxnSpLocks/>
          </p:cNvCxnSpPr>
          <p:nvPr/>
        </p:nvCxnSpPr>
        <p:spPr>
          <a:xfrm>
            <a:off x="9035855" y="2246025"/>
            <a:ext cx="0" cy="596200"/>
          </a:xfrm>
          <a:prstGeom prst="straightConnector1">
            <a:avLst/>
          </a:prstGeom>
          <a:ln w="12700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277" name="140 CuadroTexto">
            <a:extLst>
              <a:ext uri="{FF2B5EF4-FFF2-40B4-BE49-F238E27FC236}">
                <a16:creationId xmlns:a16="http://schemas.microsoft.com/office/drawing/2014/main" id="{0C897B18-215D-2333-D58A-0CDBFA49E4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525653" y="2329433"/>
            <a:ext cx="589544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defRPr/>
            </a:pPr>
            <a:r>
              <a:rPr lang="es-MX" sz="1100" dirty="0">
                <a:solidFill>
                  <a:srgbClr val="FF0000"/>
                </a:solidFill>
                <a:latin typeface="+mn-lt"/>
                <a:cs typeface="Arial" pitchFamily="34" charset="0"/>
              </a:rPr>
              <a:t>3.03%</a:t>
            </a:r>
            <a:endParaRPr lang="es-ES" sz="1100" dirty="0">
              <a:solidFill>
                <a:srgbClr val="FF0000"/>
              </a:solidFill>
              <a:latin typeface="+mn-lt"/>
              <a:cs typeface="Arial" pitchFamily="34" charset="0"/>
            </a:endParaRPr>
          </a:p>
        </p:txBody>
      </p:sp>
      <p:sp>
        <p:nvSpPr>
          <p:cNvPr id="288" name="140 CuadroTexto">
            <a:extLst>
              <a:ext uri="{FF2B5EF4-FFF2-40B4-BE49-F238E27FC236}">
                <a16:creationId xmlns:a16="http://schemas.microsoft.com/office/drawing/2014/main" id="{9B2C4F1A-A773-C91A-F845-E171885BD9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22446" y="2319638"/>
            <a:ext cx="584066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defRPr/>
            </a:pPr>
            <a:r>
              <a:rPr lang="es-MX" sz="1100" dirty="0">
                <a:solidFill>
                  <a:srgbClr val="FF0000"/>
                </a:solidFill>
                <a:latin typeface="+mn-lt"/>
                <a:cs typeface="Arial" pitchFamily="34" charset="0"/>
              </a:rPr>
              <a:t>0.03%</a:t>
            </a:r>
            <a:endParaRPr lang="es-ES" sz="1100" dirty="0">
              <a:solidFill>
                <a:srgbClr val="FF0000"/>
              </a:solidFill>
              <a:latin typeface="+mn-lt"/>
              <a:cs typeface="Arial" pitchFamily="34" charset="0"/>
            </a:endParaRPr>
          </a:p>
        </p:txBody>
      </p:sp>
      <p:cxnSp>
        <p:nvCxnSpPr>
          <p:cNvPr id="311" name="Conector recto 310">
            <a:extLst>
              <a:ext uri="{FF2B5EF4-FFF2-40B4-BE49-F238E27FC236}">
                <a16:creationId xmlns:a16="http://schemas.microsoft.com/office/drawing/2014/main" id="{67E26B3B-1A37-CE45-3839-35BB41E306A1}"/>
              </a:ext>
            </a:extLst>
          </p:cNvPr>
          <p:cNvCxnSpPr>
            <a:cxnSpLocks/>
          </p:cNvCxnSpPr>
          <p:nvPr/>
        </p:nvCxnSpPr>
        <p:spPr>
          <a:xfrm>
            <a:off x="4337742" y="2242930"/>
            <a:ext cx="0" cy="1974664"/>
          </a:xfrm>
          <a:prstGeom prst="line">
            <a:avLst/>
          </a:prstGeom>
          <a:ln w="12700">
            <a:solidFill>
              <a:srgbClr val="FF0000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14" name="Conector recto de flecha 313">
            <a:extLst>
              <a:ext uri="{FF2B5EF4-FFF2-40B4-BE49-F238E27FC236}">
                <a16:creationId xmlns:a16="http://schemas.microsoft.com/office/drawing/2014/main" id="{AB467389-FF73-C229-378C-A6E92DD70210}"/>
              </a:ext>
            </a:extLst>
          </p:cNvPr>
          <p:cNvCxnSpPr>
            <a:cxnSpLocks/>
          </p:cNvCxnSpPr>
          <p:nvPr/>
        </p:nvCxnSpPr>
        <p:spPr>
          <a:xfrm flipH="1">
            <a:off x="3674506" y="4206387"/>
            <a:ext cx="663236" cy="0"/>
          </a:xfrm>
          <a:prstGeom prst="straightConnector1">
            <a:avLst/>
          </a:prstGeom>
          <a:ln w="12700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32" name="35 CuadroTexto">
            <a:extLst>
              <a:ext uri="{FF2B5EF4-FFF2-40B4-BE49-F238E27FC236}">
                <a16:creationId xmlns:a16="http://schemas.microsoft.com/office/drawing/2014/main" id="{B6D6AA62-9D0D-D660-39B8-AC422300E2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2637" y="5037111"/>
            <a:ext cx="935675" cy="400110"/>
          </a:xfrm>
          <a:prstGeom prst="rect">
            <a:avLst/>
          </a:prstGeom>
          <a:solidFill>
            <a:schemeClr val="accent1"/>
          </a:solidFill>
          <a:ln w="3175">
            <a:solidFill>
              <a:schemeClr val="tx1"/>
            </a:solidFill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/>
            <a:r>
              <a:rPr lang="es-MX" sz="1000" dirty="0">
                <a:cs typeface="Arial" charset="0"/>
              </a:rPr>
              <a:t>Cultivos </a:t>
            </a:r>
            <a:r>
              <a:rPr lang="es-MX" sz="1000" dirty="0" err="1">
                <a:cs typeface="Arial" charset="0"/>
              </a:rPr>
              <a:t>Terao</a:t>
            </a:r>
            <a:r>
              <a:rPr lang="es-MX" sz="1000" dirty="0">
                <a:cs typeface="Arial" charset="0"/>
              </a:rPr>
              <a:t> </a:t>
            </a:r>
          </a:p>
          <a:p>
            <a:pPr algn="ctr"/>
            <a:r>
              <a:rPr lang="es-MX" sz="1000" dirty="0">
                <a:cs typeface="Arial" charset="0"/>
              </a:rPr>
              <a:t>S.A.</a:t>
            </a:r>
            <a:endParaRPr lang="es-ES" sz="1000" dirty="0">
              <a:cs typeface="Arial" charset="0"/>
            </a:endParaRPr>
          </a:p>
        </p:txBody>
      </p:sp>
      <p:cxnSp>
        <p:nvCxnSpPr>
          <p:cNvPr id="35" name="Conector: angular 34">
            <a:extLst>
              <a:ext uri="{FF2B5EF4-FFF2-40B4-BE49-F238E27FC236}">
                <a16:creationId xmlns:a16="http://schemas.microsoft.com/office/drawing/2014/main" id="{4AB21300-777A-60F6-E4CC-798BE74FF78D}"/>
              </a:ext>
            </a:extLst>
          </p:cNvPr>
          <p:cNvCxnSpPr>
            <a:cxnSpLocks/>
            <a:stCxn id="15" idx="1"/>
            <a:endCxn id="32" idx="0"/>
          </p:cNvCxnSpPr>
          <p:nvPr/>
        </p:nvCxnSpPr>
        <p:spPr>
          <a:xfrm rot="10800000" flipV="1">
            <a:off x="7210476" y="3911115"/>
            <a:ext cx="859881" cy="1125995"/>
          </a:xfrm>
          <a:prstGeom prst="bentConnector2">
            <a:avLst/>
          </a:prstGeom>
          <a:ln w="12700" cap="flat" cmpd="sng" algn="ctr">
            <a:solidFill>
              <a:srgbClr val="00B0F0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41" name="Conector recto de flecha 40">
            <a:extLst>
              <a:ext uri="{FF2B5EF4-FFF2-40B4-BE49-F238E27FC236}">
                <a16:creationId xmlns:a16="http://schemas.microsoft.com/office/drawing/2014/main" id="{7A7B7345-A473-5EDD-3ADE-A41F993AC1F7}"/>
              </a:ext>
            </a:extLst>
          </p:cNvPr>
          <p:cNvCxnSpPr>
            <a:cxnSpLocks/>
            <a:stCxn id="16" idx="1"/>
            <a:endCxn id="32" idx="3"/>
          </p:cNvCxnSpPr>
          <p:nvPr/>
        </p:nvCxnSpPr>
        <p:spPr>
          <a:xfrm flipH="1" flipV="1">
            <a:off x="7678312" y="5237166"/>
            <a:ext cx="517060" cy="3857"/>
          </a:xfrm>
          <a:prstGeom prst="straightConnector1">
            <a:avLst/>
          </a:prstGeom>
          <a:ln w="9525" cap="flat" cmpd="sng" algn="ctr">
            <a:solidFill>
              <a:srgbClr val="00B0F0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54" name="296 CuadroTexto">
            <a:extLst>
              <a:ext uri="{FF2B5EF4-FFF2-40B4-BE49-F238E27FC236}">
                <a16:creationId xmlns:a16="http://schemas.microsoft.com/office/drawing/2014/main" id="{8E726A95-487B-7044-1F04-9227B44CDB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7540" y="4761794"/>
            <a:ext cx="671717" cy="50783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6350"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s-MX" sz="900" dirty="0">
                <a:solidFill>
                  <a:schemeClr val="tx1"/>
                </a:solidFill>
                <a:cs typeface="Arial" charset="0"/>
              </a:rPr>
              <a:t>Agrícolas Ltda. (11).</a:t>
            </a:r>
            <a:endParaRPr lang="es-ES" sz="900" dirty="0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68" name="55 CuadroTexto">
            <a:extLst>
              <a:ext uri="{FF2B5EF4-FFF2-40B4-BE49-F238E27FC236}">
                <a16:creationId xmlns:a16="http://schemas.microsoft.com/office/drawing/2014/main" id="{481BC232-1BF7-015A-9670-A17B2B795B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9377" y="4298032"/>
            <a:ext cx="1255471" cy="507831"/>
          </a:xfrm>
          <a:prstGeom prst="rect">
            <a:avLst/>
          </a:prstGeom>
          <a:solidFill>
            <a:srgbClr val="FFCC00"/>
          </a:solidFill>
          <a:ln w="317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es-CO"/>
            </a:defPPr>
            <a:lvl1pPr algn="ctr">
              <a:defRPr sz="1000">
                <a:solidFill>
                  <a:schemeClr val="tx1"/>
                </a:solidFill>
                <a:cs typeface="Arial" charset="0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es-MX" sz="900" dirty="0"/>
              <a:t>Inversiones </a:t>
            </a:r>
          </a:p>
          <a:p>
            <a:r>
              <a:rPr lang="es-MX" sz="900" dirty="0"/>
              <a:t>La Rita</a:t>
            </a:r>
          </a:p>
          <a:p>
            <a:r>
              <a:rPr lang="es-MX" sz="900" dirty="0"/>
              <a:t>S.A.</a:t>
            </a:r>
            <a:endParaRPr lang="es-ES" sz="900" dirty="0"/>
          </a:p>
        </p:txBody>
      </p:sp>
      <p:sp>
        <p:nvSpPr>
          <p:cNvPr id="70" name="344 CuadroTexto">
            <a:extLst>
              <a:ext uri="{FF2B5EF4-FFF2-40B4-BE49-F238E27FC236}">
                <a16:creationId xmlns:a16="http://schemas.microsoft.com/office/drawing/2014/main" id="{322B27FA-4AB3-EF08-A9FD-939D40A773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07174" y="5483472"/>
            <a:ext cx="685335" cy="50783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6350"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s-MX" sz="900" dirty="0">
                <a:cs typeface="Arial" charset="0"/>
              </a:rPr>
              <a:t>Agrícolas </a:t>
            </a:r>
          </a:p>
          <a:p>
            <a:pPr algn="ctr"/>
            <a:r>
              <a:rPr lang="es-MX" sz="900" dirty="0">
                <a:cs typeface="Arial" charset="0"/>
              </a:rPr>
              <a:t>E.U. </a:t>
            </a:r>
          </a:p>
          <a:p>
            <a:pPr algn="ctr"/>
            <a:r>
              <a:rPr lang="es-MX" sz="900" dirty="0">
                <a:cs typeface="Arial" charset="0"/>
              </a:rPr>
              <a:t>(4)</a:t>
            </a:r>
            <a:endParaRPr lang="es-ES" sz="900" dirty="0">
              <a:cs typeface="Arial" charset="0"/>
            </a:endParaRPr>
          </a:p>
        </p:txBody>
      </p:sp>
      <p:sp>
        <p:nvSpPr>
          <p:cNvPr id="71" name="340 CuadroTexto">
            <a:extLst>
              <a:ext uri="{FF2B5EF4-FFF2-40B4-BE49-F238E27FC236}">
                <a16:creationId xmlns:a16="http://schemas.microsoft.com/office/drawing/2014/main" id="{67346DED-3341-D2DD-67B9-34FEA69D23C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44588" y="4757947"/>
            <a:ext cx="791622" cy="507831"/>
          </a:xfrm>
          <a:prstGeom prst="rect">
            <a:avLst/>
          </a:prstGeom>
          <a:solidFill>
            <a:srgbClr val="FFCC00"/>
          </a:solidFill>
          <a:ln w="317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es-CO"/>
            </a:defPPr>
            <a:lvl1pPr algn="ctr">
              <a:defRPr sz="1000">
                <a:solidFill>
                  <a:schemeClr val="tx1"/>
                </a:solidFill>
                <a:cs typeface="Arial" charset="0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es-MX" sz="900" dirty="0"/>
              <a:t>UyP Manuelita Ltda.</a:t>
            </a:r>
            <a:endParaRPr lang="es-ES" sz="900" dirty="0"/>
          </a:p>
        </p:txBody>
      </p:sp>
      <p:sp>
        <p:nvSpPr>
          <p:cNvPr id="72" name="54 CuadroTexto">
            <a:extLst>
              <a:ext uri="{FF2B5EF4-FFF2-40B4-BE49-F238E27FC236}">
                <a16:creationId xmlns:a16="http://schemas.microsoft.com/office/drawing/2014/main" id="{2D9BA8AE-C67B-FE69-6F14-EBAE9BD9F3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0436" y="5471755"/>
            <a:ext cx="754521" cy="507831"/>
          </a:xfrm>
          <a:prstGeom prst="rect">
            <a:avLst/>
          </a:prstGeom>
          <a:solidFill>
            <a:srgbClr val="FFCC00"/>
          </a:solidFill>
          <a:ln w="317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es-CO"/>
            </a:defPPr>
            <a:lvl1pPr algn="ctr">
              <a:defRPr sz="1000">
                <a:solidFill>
                  <a:schemeClr val="tx1"/>
                </a:solidFill>
                <a:cs typeface="Arial" charset="0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es-MX" sz="900" dirty="0"/>
              <a:t>Inv. Quebradita S.A.S </a:t>
            </a:r>
            <a:endParaRPr lang="es-ES" sz="900" dirty="0"/>
          </a:p>
        </p:txBody>
      </p:sp>
      <p:cxnSp>
        <p:nvCxnSpPr>
          <p:cNvPr id="80" name="Conector recto de flecha 79">
            <a:extLst>
              <a:ext uri="{FF2B5EF4-FFF2-40B4-BE49-F238E27FC236}">
                <a16:creationId xmlns:a16="http://schemas.microsoft.com/office/drawing/2014/main" id="{39E0F25C-A05E-84D9-8301-C28A83DD03AE}"/>
              </a:ext>
            </a:extLst>
          </p:cNvPr>
          <p:cNvCxnSpPr>
            <a:cxnSpLocks/>
            <a:endCxn id="8" idx="1"/>
          </p:cNvCxnSpPr>
          <p:nvPr/>
        </p:nvCxnSpPr>
        <p:spPr>
          <a:xfrm flipV="1">
            <a:off x="71968" y="2942415"/>
            <a:ext cx="174577" cy="1183"/>
          </a:xfrm>
          <a:prstGeom prst="straightConnector1">
            <a:avLst/>
          </a:prstGeom>
          <a:ln w="12700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116" name="Conector: angular 115">
            <a:extLst>
              <a:ext uri="{FF2B5EF4-FFF2-40B4-BE49-F238E27FC236}">
                <a16:creationId xmlns:a16="http://schemas.microsoft.com/office/drawing/2014/main" id="{25FD4FD2-025D-0BD2-8F48-80642211D3F9}"/>
              </a:ext>
            </a:extLst>
          </p:cNvPr>
          <p:cNvCxnSpPr>
            <a:cxnSpLocks/>
          </p:cNvCxnSpPr>
          <p:nvPr/>
        </p:nvCxnSpPr>
        <p:spPr>
          <a:xfrm rot="5400000">
            <a:off x="278983" y="2470295"/>
            <a:ext cx="3201262" cy="769532"/>
          </a:xfrm>
          <a:prstGeom prst="bentConnector2">
            <a:avLst/>
          </a:prstGeom>
          <a:ln w="127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132" name="CuadroTexto 131">
            <a:extLst>
              <a:ext uri="{FF2B5EF4-FFF2-40B4-BE49-F238E27FC236}">
                <a16:creationId xmlns:a16="http://schemas.microsoft.com/office/drawing/2014/main" id="{D3900D97-EE75-B1F5-F4A3-F0C369AFF4B0}"/>
              </a:ext>
            </a:extLst>
          </p:cNvPr>
          <p:cNvSpPr txBox="1"/>
          <p:nvPr/>
        </p:nvSpPr>
        <p:spPr>
          <a:xfrm>
            <a:off x="779421" y="5245736"/>
            <a:ext cx="69194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CO"/>
            </a:defPPr>
            <a:lvl1pPr>
              <a:defRPr sz="1100">
                <a:solidFill>
                  <a:schemeClr val="accent2"/>
                </a:solidFill>
              </a:defRPr>
            </a:lvl1pPr>
          </a:lstStyle>
          <a:p>
            <a:r>
              <a:rPr lang="es-CO" dirty="0"/>
              <a:t>100%</a:t>
            </a:r>
          </a:p>
        </p:txBody>
      </p:sp>
      <p:sp>
        <p:nvSpPr>
          <p:cNvPr id="136" name="CuadroTexto 135">
            <a:extLst>
              <a:ext uri="{FF2B5EF4-FFF2-40B4-BE49-F238E27FC236}">
                <a16:creationId xmlns:a16="http://schemas.microsoft.com/office/drawing/2014/main" id="{91645DC6-6FAF-25C5-7EB2-A9518883A08C}"/>
              </a:ext>
            </a:extLst>
          </p:cNvPr>
          <p:cNvSpPr txBox="1"/>
          <p:nvPr/>
        </p:nvSpPr>
        <p:spPr>
          <a:xfrm>
            <a:off x="1683066" y="1388841"/>
            <a:ext cx="69194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1100" dirty="0">
                <a:solidFill>
                  <a:schemeClr val="accent6">
                    <a:lumMod val="75000"/>
                  </a:schemeClr>
                </a:solidFill>
              </a:rPr>
              <a:t>94.92%</a:t>
            </a:r>
          </a:p>
        </p:txBody>
      </p:sp>
      <p:cxnSp>
        <p:nvCxnSpPr>
          <p:cNvPr id="149" name="Conector: angular 148">
            <a:extLst>
              <a:ext uri="{FF2B5EF4-FFF2-40B4-BE49-F238E27FC236}">
                <a16:creationId xmlns:a16="http://schemas.microsoft.com/office/drawing/2014/main" id="{2334A568-50F2-D6EC-5F8A-327BBA8A28EB}"/>
              </a:ext>
            </a:extLst>
          </p:cNvPr>
          <p:cNvCxnSpPr>
            <a:cxnSpLocks/>
            <a:endCxn id="68" idx="0"/>
          </p:cNvCxnSpPr>
          <p:nvPr/>
        </p:nvCxnSpPr>
        <p:spPr>
          <a:xfrm rot="10800000" flipV="1">
            <a:off x="867113" y="4114740"/>
            <a:ext cx="1108360" cy="183292"/>
          </a:xfrm>
          <a:prstGeom prst="bentConnector2">
            <a:avLst/>
          </a:prstGeom>
          <a:ln w="12700" cap="flat" cmpd="sng" algn="ctr">
            <a:solidFill>
              <a:schemeClr val="dk1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168" name="140 CuadroTexto">
            <a:extLst>
              <a:ext uri="{FF2B5EF4-FFF2-40B4-BE49-F238E27FC236}">
                <a16:creationId xmlns:a16="http://schemas.microsoft.com/office/drawing/2014/main" id="{98DC8F18-17BE-C548-1235-A2129F97BC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91373" y="2279541"/>
            <a:ext cx="519757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defRPr/>
            </a:pPr>
            <a:r>
              <a:rPr lang="es-MX" sz="1100" dirty="0">
                <a:solidFill>
                  <a:srgbClr val="FF0000"/>
                </a:solidFill>
                <a:latin typeface="+mn-lt"/>
                <a:cs typeface="Arial" pitchFamily="34" charset="0"/>
              </a:rPr>
              <a:t>10%</a:t>
            </a:r>
            <a:endParaRPr lang="es-ES" sz="1100" dirty="0">
              <a:solidFill>
                <a:srgbClr val="FF0000"/>
              </a:solidFill>
              <a:latin typeface="+mn-lt"/>
              <a:cs typeface="Arial" pitchFamily="34" charset="0"/>
            </a:endParaRPr>
          </a:p>
        </p:txBody>
      </p:sp>
      <p:cxnSp>
        <p:nvCxnSpPr>
          <p:cNvPr id="193" name="Conector recto de flecha 192">
            <a:extLst>
              <a:ext uri="{FF2B5EF4-FFF2-40B4-BE49-F238E27FC236}">
                <a16:creationId xmlns:a16="http://schemas.microsoft.com/office/drawing/2014/main" id="{B9E1A5D7-27A9-E8CE-30B0-4586D93E4457}"/>
              </a:ext>
            </a:extLst>
          </p:cNvPr>
          <p:cNvCxnSpPr>
            <a:cxnSpLocks/>
            <a:endCxn id="71" idx="0"/>
          </p:cNvCxnSpPr>
          <p:nvPr/>
        </p:nvCxnSpPr>
        <p:spPr>
          <a:xfrm>
            <a:off x="2522551" y="2242930"/>
            <a:ext cx="17848" cy="2515017"/>
          </a:xfrm>
          <a:prstGeom prst="straightConnector1">
            <a:avLst/>
          </a:prstGeom>
          <a:ln w="12700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201" name="Conector: angular 200">
            <a:extLst>
              <a:ext uri="{FF2B5EF4-FFF2-40B4-BE49-F238E27FC236}">
                <a16:creationId xmlns:a16="http://schemas.microsoft.com/office/drawing/2014/main" id="{2A400EFF-F48A-E39C-ECFF-A44D5546B5C4}"/>
              </a:ext>
            </a:extLst>
          </p:cNvPr>
          <p:cNvCxnSpPr>
            <a:cxnSpLocks/>
            <a:stCxn id="9" idx="3"/>
            <a:endCxn id="54" idx="0"/>
          </p:cNvCxnSpPr>
          <p:nvPr/>
        </p:nvCxnSpPr>
        <p:spPr>
          <a:xfrm>
            <a:off x="3725944" y="3049928"/>
            <a:ext cx="197455" cy="1711866"/>
          </a:xfrm>
          <a:prstGeom prst="bentConnector2">
            <a:avLst/>
          </a:prstGeom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208" name="CuadroTexto 207">
            <a:extLst>
              <a:ext uri="{FF2B5EF4-FFF2-40B4-BE49-F238E27FC236}">
                <a16:creationId xmlns:a16="http://schemas.microsoft.com/office/drawing/2014/main" id="{CEC68120-E804-1AF3-325D-9A68915437FC}"/>
              </a:ext>
            </a:extLst>
          </p:cNvPr>
          <p:cNvSpPr txBox="1"/>
          <p:nvPr/>
        </p:nvSpPr>
        <p:spPr>
          <a:xfrm>
            <a:off x="3523570" y="3416809"/>
            <a:ext cx="69194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1100" dirty="0">
                <a:solidFill>
                  <a:schemeClr val="accent1"/>
                </a:solidFill>
              </a:rPr>
              <a:t>50%</a:t>
            </a:r>
          </a:p>
        </p:txBody>
      </p:sp>
      <p:cxnSp>
        <p:nvCxnSpPr>
          <p:cNvPr id="210" name="Conector recto de flecha 209">
            <a:extLst>
              <a:ext uri="{FF2B5EF4-FFF2-40B4-BE49-F238E27FC236}">
                <a16:creationId xmlns:a16="http://schemas.microsoft.com/office/drawing/2014/main" id="{FDC17DFD-C28C-A731-5265-A96E11ED7734}"/>
              </a:ext>
            </a:extLst>
          </p:cNvPr>
          <p:cNvCxnSpPr>
            <a:cxnSpLocks/>
            <a:stCxn id="71" idx="3"/>
            <a:endCxn id="54" idx="1"/>
          </p:cNvCxnSpPr>
          <p:nvPr/>
        </p:nvCxnSpPr>
        <p:spPr>
          <a:xfrm>
            <a:off x="2936210" y="5011863"/>
            <a:ext cx="651330" cy="3847"/>
          </a:xfrm>
          <a:prstGeom prst="straightConnector1">
            <a:avLst/>
          </a:prstGeom>
          <a:ln w="9525" cap="flat" cmpd="sng" algn="ctr">
            <a:solidFill>
              <a:schemeClr val="accent2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211" name="CuadroTexto 210">
            <a:extLst>
              <a:ext uri="{FF2B5EF4-FFF2-40B4-BE49-F238E27FC236}">
                <a16:creationId xmlns:a16="http://schemas.microsoft.com/office/drawing/2014/main" id="{E9B902E9-089D-6DBA-9A34-F40DD076515B}"/>
              </a:ext>
            </a:extLst>
          </p:cNvPr>
          <p:cNvSpPr txBox="1"/>
          <p:nvPr/>
        </p:nvSpPr>
        <p:spPr>
          <a:xfrm>
            <a:off x="3179995" y="5021572"/>
            <a:ext cx="69194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CO"/>
            </a:defPPr>
            <a:lvl1pPr>
              <a:defRPr sz="1100">
                <a:solidFill>
                  <a:schemeClr val="accent2"/>
                </a:solidFill>
              </a:defRPr>
            </a:lvl1pPr>
          </a:lstStyle>
          <a:p>
            <a:r>
              <a:rPr lang="es-CO" dirty="0"/>
              <a:t>50%</a:t>
            </a:r>
          </a:p>
        </p:txBody>
      </p:sp>
      <p:cxnSp>
        <p:nvCxnSpPr>
          <p:cNvPr id="296" name="Conector: angular 295">
            <a:extLst>
              <a:ext uri="{FF2B5EF4-FFF2-40B4-BE49-F238E27FC236}">
                <a16:creationId xmlns:a16="http://schemas.microsoft.com/office/drawing/2014/main" id="{2C4230B4-50C7-8FC7-4E8B-98B60CAC90D5}"/>
              </a:ext>
            </a:extLst>
          </p:cNvPr>
          <p:cNvCxnSpPr>
            <a:cxnSpLocks/>
            <a:stCxn id="68" idx="2"/>
            <a:endCxn id="71" idx="1"/>
          </p:cNvCxnSpPr>
          <p:nvPr/>
        </p:nvCxnSpPr>
        <p:spPr>
          <a:xfrm rot="16200000" flipH="1">
            <a:off x="1402850" y="4270125"/>
            <a:ext cx="206000" cy="1277475"/>
          </a:xfrm>
          <a:prstGeom prst="bentConnector2">
            <a:avLst/>
          </a:prstGeom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298" name="Conector: angular 297">
            <a:extLst>
              <a:ext uri="{FF2B5EF4-FFF2-40B4-BE49-F238E27FC236}">
                <a16:creationId xmlns:a16="http://schemas.microsoft.com/office/drawing/2014/main" id="{FB429B38-8254-6BAB-E986-8761D153F895}"/>
              </a:ext>
            </a:extLst>
          </p:cNvPr>
          <p:cNvCxnSpPr>
            <a:cxnSpLocks/>
            <a:endCxn id="72" idx="0"/>
          </p:cNvCxnSpPr>
          <p:nvPr/>
        </p:nvCxnSpPr>
        <p:spPr>
          <a:xfrm rot="5400000">
            <a:off x="495987" y="5100629"/>
            <a:ext cx="482837" cy="259415"/>
          </a:xfrm>
          <a:prstGeom prst="bentConnector3">
            <a:avLst>
              <a:gd name="adj1" fmla="val 50000"/>
            </a:avLst>
          </a:prstGeom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302" name="Conector: angular 301">
            <a:extLst>
              <a:ext uri="{FF2B5EF4-FFF2-40B4-BE49-F238E27FC236}">
                <a16:creationId xmlns:a16="http://schemas.microsoft.com/office/drawing/2014/main" id="{E1E2EE74-13FA-1B8B-2689-E4FD786E0117}"/>
              </a:ext>
            </a:extLst>
          </p:cNvPr>
          <p:cNvCxnSpPr>
            <a:cxnSpLocks/>
            <a:endCxn id="70" idx="0"/>
          </p:cNvCxnSpPr>
          <p:nvPr/>
        </p:nvCxnSpPr>
        <p:spPr>
          <a:xfrm>
            <a:off x="868918" y="5235951"/>
            <a:ext cx="680924" cy="247521"/>
          </a:xfrm>
          <a:prstGeom prst="bentConnector2">
            <a:avLst/>
          </a:prstGeom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310" name="CuadroTexto 309">
            <a:extLst>
              <a:ext uri="{FF2B5EF4-FFF2-40B4-BE49-F238E27FC236}">
                <a16:creationId xmlns:a16="http://schemas.microsoft.com/office/drawing/2014/main" id="{F00561FA-027D-72BD-FAC2-88D2F5092710}"/>
              </a:ext>
            </a:extLst>
          </p:cNvPr>
          <p:cNvSpPr txBox="1"/>
          <p:nvPr/>
        </p:nvSpPr>
        <p:spPr>
          <a:xfrm>
            <a:off x="1552952" y="4988916"/>
            <a:ext cx="69194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CO"/>
            </a:defPPr>
            <a:lvl1pPr>
              <a:defRPr sz="1100">
                <a:solidFill>
                  <a:schemeClr val="accent2"/>
                </a:solidFill>
              </a:defRPr>
            </a:lvl1pPr>
          </a:lstStyle>
          <a:p>
            <a:r>
              <a:rPr lang="es-CO" dirty="0"/>
              <a:t>90%</a:t>
            </a:r>
          </a:p>
        </p:txBody>
      </p:sp>
      <p:cxnSp>
        <p:nvCxnSpPr>
          <p:cNvPr id="330" name="Conector recto de flecha 329">
            <a:extLst>
              <a:ext uri="{FF2B5EF4-FFF2-40B4-BE49-F238E27FC236}">
                <a16:creationId xmlns:a16="http://schemas.microsoft.com/office/drawing/2014/main" id="{CD8DC177-BC82-3A4F-EF6B-57BA3859B759}"/>
              </a:ext>
            </a:extLst>
          </p:cNvPr>
          <p:cNvCxnSpPr>
            <a:cxnSpLocks/>
          </p:cNvCxnSpPr>
          <p:nvPr/>
        </p:nvCxnSpPr>
        <p:spPr>
          <a:xfrm flipV="1">
            <a:off x="9246069" y="4122337"/>
            <a:ext cx="8898" cy="2046585"/>
          </a:xfrm>
          <a:prstGeom prst="straightConnector1">
            <a:avLst/>
          </a:prstGeom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337" name="312 CuadroTexto">
            <a:extLst>
              <a:ext uri="{FF2B5EF4-FFF2-40B4-BE49-F238E27FC236}">
                <a16:creationId xmlns:a16="http://schemas.microsoft.com/office/drawing/2014/main" id="{0A2602A4-DFBA-A380-D4AC-B1E2E44D518B}"/>
              </a:ext>
            </a:extLst>
          </p:cNvPr>
          <p:cNvSpPr txBox="1"/>
          <p:nvPr/>
        </p:nvSpPr>
        <p:spPr>
          <a:xfrm>
            <a:off x="6597775" y="3953006"/>
            <a:ext cx="738378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s-CO"/>
            </a:defPPr>
            <a:lvl1pPr>
              <a:defRPr sz="700">
                <a:solidFill>
                  <a:srgbClr val="00B0F0"/>
                </a:solidFill>
                <a:cs typeface="Arial" pitchFamily="34" charset="0"/>
              </a:defRPr>
            </a:lvl1pPr>
            <a:lvl2pPr marL="742950" indent="-285750" eaLnBrk="0" hangingPunct="0">
              <a:defRPr sz="2400">
                <a:latin typeface="Times New Roman" pitchFamily="18" charset="0"/>
              </a:defRPr>
            </a:lvl2pPr>
            <a:lvl3pPr marL="1143000" indent="-228600" eaLnBrk="0" hangingPunct="0">
              <a:defRPr sz="2400">
                <a:latin typeface="Times New Roman" pitchFamily="18" charset="0"/>
              </a:defRPr>
            </a:lvl3pPr>
            <a:lvl4pPr marL="1600200" indent="-228600" eaLnBrk="0" hangingPunct="0">
              <a:defRPr sz="2400">
                <a:latin typeface="Times New Roman" pitchFamily="18" charset="0"/>
              </a:defRPr>
            </a:lvl4pPr>
            <a:lvl5pPr marL="2057400" indent="-228600" eaLnBrk="0" hangingPunct="0">
              <a:defRPr sz="2400"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9pPr>
          </a:lstStyle>
          <a:p>
            <a:r>
              <a:rPr lang="es-MX" sz="1100" dirty="0"/>
              <a:t>99.97%</a:t>
            </a:r>
            <a:endParaRPr lang="es-ES" sz="1100" dirty="0"/>
          </a:p>
        </p:txBody>
      </p:sp>
      <p:sp>
        <p:nvSpPr>
          <p:cNvPr id="339" name="348 CuadroTexto">
            <a:extLst>
              <a:ext uri="{FF2B5EF4-FFF2-40B4-BE49-F238E27FC236}">
                <a16:creationId xmlns:a16="http://schemas.microsoft.com/office/drawing/2014/main" id="{FBE8A0CA-88E0-9297-8B95-90C29C2C79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66763" y="4994609"/>
            <a:ext cx="723488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defRPr/>
            </a:pPr>
            <a:r>
              <a:rPr lang="es-MX" sz="1100" dirty="0">
                <a:solidFill>
                  <a:srgbClr val="00B0F0"/>
                </a:solidFill>
                <a:latin typeface="+mn-lt"/>
                <a:cs typeface="Arial" pitchFamily="34" charset="0"/>
              </a:rPr>
              <a:t>0.03%</a:t>
            </a:r>
            <a:endParaRPr lang="es-ES" sz="1100" dirty="0">
              <a:solidFill>
                <a:srgbClr val="00B0F0"/>
              </a:solidFill>
              <a:latin typeface="+mn-lt"/>
              <a:cs typeface="Arial" pitchFamily="34" charset="0"/>
            </a:endParaRPr>
          </a:p>
        </p:txBody>
      </p:sp>
      <p:cxnSp>
        <p:nvCxnSpPr>
          <p:cNvPr id="368" name="Conector recto de flecha 367">
            <a:extLst>
              <a:ext uri="{FF2B5EF4-FFF2-40B4-BE49-F238E27FC236}">
                <a16:creationId xmlns:a16="http://schemas.microsoft.com/office/drawing/2014/main" id="{955ED4DA-3AC0-A5D7-D005-F5B4AE6093AB}"/>
              </a:ext>
            </a:extLst>
          </p:cNvPr>
          <p:cNvCxnSpPr>
            <a:cxnSpLocks/>
            <a:stCxn id="68" idx="3"/>
          </p:cNvCxnSpPr>
          <p:nvPr/>
        </p:nvCxnSpPr>
        <p:spPr>
          <a:xfrm flipV="1">
            <a:off x="1494848" y="4534033"/>
            <a:ext cx="8500215" cy="17915"/>
          </a:xfrm>
          <a:prstGeom prst="straightConnector1">
            <a:avLst/>
          </a:prstGeom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371" name="CuadroTexto 370">
            <a:extLst>
              <a:ext uri="{FF2B5EF4-FFF2-40B4-BE49-F238E27FC236}">
                <a16:creationId xmlns:a16="http://schemas.microsoft.com/office/drawing/2014/main" id="{C7728CF4-3A31-D3D4-F4AA-2445716A6B87}"/>
              </a:ext>
            </a:extLst>
          </p:cNvPr>
          <p:cNvSpPr txBox="1"/>
          <p:nvPr/>
        </p:nvSpPr>
        <p:spPr>
          <a:xfrm>
            <a:off x="1476906" y="4567578"/>
            <a:ext cx="69194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1100" dirty="0">
                <a:solidFill>
                  <a:schemeClr val="accent1"/>
                </a:solidFill>
              </a:rPr>
              <a:t>0.7%</a:t>
            </a:r>
          </a:p>
        </p:txBody>
      </p:sp>
      <p:cxnSp>
        <p:nvCxnSpPr>
          <p:cNvPr id="373" name="Conector: angular 372">
            <a:extLst>
              <a:ext uri="{FF2B5EF4-FFF2-40B4-BE49-F238E27FC236}">
                <a16:creationId xmlns:a16="http://schemas.microsoft.com/office/drawing/2014/main" id="{D89FD97D-FE48-796E-F486-699591EFF23C}"/>
              </a:ext>
            </a:extLst>
          </p:cNvPr>
          <p:cNvCxnSpPr>
            <a:stCxn id="71" idx="2"/>
            <a:endCxn id="22" idx="3"/>
          </p:cNvCxnSpPr>
          <p:nvPr/>
        </p:nvCxnSpPr>
        <p:spPr>
          <a:xfrm rot="5400000" flipH="1" flipV="1">
            <a:off x="6496668" y="835275"/>
            <a:ext cx="474234" cy="8386772"/>
          </a:xfrm>
          <a:prstGeom prst="bentConnector4">
            <a:avLst>
              <a:gd name="adj1" fmla="val -150832"/>
              <a:gd name="adj2" fmla="val 102726"/>
            </a:avLst>
          </a:prstGeom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375" name="CuadroTexto 374">
            <a:extLst>
              <a:ext uri="{FF2B5EF4-FFF2-40B4-BE49-F238E27FC236}">
                <a16:creationId xmlns:a16="http://schemas.microsoft.com/office/drawing/2014/main" id="{750DE2FF-50F3-8D52-D67E-88F37AC60AD6}"/>
              </a:ext>
            </a:extLst>
          </p:cNvPr>
          <p:cNvSpPr txBox="1"/>
          <p:nvPr/>
        </p:nvSpPr>
        <p:spPr>
          <a:xfrm>
            <a:off x="2561427" y="5298087"/>
            <a:ext cx="69194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1100" dirty="0">
                <a:solidFill>
                  <a:schemeClr val="accent1"/>
                </a:solidFill>
              </a:rPr>
              <a:t>0.7%</a:t>
            </a:r>
          </a:p>
        </p:txBody>
      </p:sp>
      <p:sp>
        <p:nvSpPr>
          <p:cNvPr id="376" name="CuadroTexto 375">
            <a:extLst>
              <a:ext uri="{FF2B5EF4-FFF2-40B4-BE49-F238E27FC236}">
                <a16:creationId xmlns:a16="http://schemas.microsoft.com/office/drawing/2014/main" id="{BA935B20-D087-689F-6AF2-421BCC7813B7}"/>
              </a:ext>
            </a:extLst>
          </p:cNvPr>
          <p:cNvSpPr txBox="1"/>
          <p:nvPr/>
        </p:nvSpPr>
        <p:spPr>
          <a:xfrm>
            <a:off x="1422249" y="3898548"/>
            <a:ext cx="69194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1100" dirty="0"/>
              <a:t>0.084%</a:t>
            </a:r>
          </a:p>
        </p:txBody>
      </p:sp>
      <p:cxnSp>
        <p:nvCxnSpPr>
          <p:cNvPr id="37" name="Conector recto de flecha 36">
            <a:extLst>
              <a:ext uri="{FF2B5EF4-FFF2-40B4-BE49-F238E27FC236}">
                <a16:creationId xmlns:a16="http://schemas.microsoft.com/office/drawing/2014/main" id="{4F4D1210-CDF9-A620-7A8D-EF0E27B0211B}"/>
              </a:ext>
            </a:extLst>
          </p:cNvPr>
          <p:cNvCxnSpPr>
            <a:cxnSpLocks/>
          </p:cNvCxnSpPr>
          <p:nvPr/>
        </p:nvCxnSpPr>
        <p:spPr>
          <a:xfrm flipH="1" flipV="1">
            <a:off x="5327248" y="5347948"/>
            <a:ext cx="7179" cy="820974"/>
          </a:xfrm>
          <a:prstGeom prst="straightConnector1">
            <a:avLst/>
          </a:prstGeom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42" name="CuadroTexto 41">
            <a:extLst>
              <a:ext uri="{FF2B5EF4-FFF2-40B4-BE49-F238E27FC236}">
                <a16:creationId xmlns:a16="http://schemas.microsoft.com/office/drawing/2014/main" id="{5C4ECB51-77F9-C1A0-8FDF-6480AC03C78F}"/>
              </a:ext>
            </a:extLst>
          </p:cNvPr>
          <p:cNvSpPr txBox="1"/>
          <p:nvPr/>
        </p:nvSpPr>
        <p:spPr>
          <a:xfrm>
            <a:off x="4745017" y="5499336"/>
            <a:ext cx="72517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CO"/>
            </a:defPPr>
            <a:lvl1pPr>
              <a:defRPr sz="1100"/>
            </a:lvl1pPr>
          </a:lstStyle>
          <a:p>
            <a:r>
              <a:rPr lang="es-CO" dirty="0"/>
              <a:t>0.1%(*)</a:t>
            </a:r>
          </a:p>
        </p:txBody>
      </p:sp>
      <p:sp>
        <p:nvSpPr>
          <p:cNvPr id="44" name="CuadroTexto 43">
            <a:extLst>
              <a:ext uri="{FF2B5EF4-FFF2-40B4-BE49-F238E27FC236}">
                <a16:creationId xmlns:a16="http://schemas.microsoft.com/office/drawing/2014/main" id="{DA9EA327-771E-748F-5F02-804401B2351E}"/>
              </a:ext>
            </a:extLst>
          </p:cNvPr>
          <p:cNvSpPr txBox="1"/>
          <p:nvPr/>
        </p:nvSpPr>
        <p:spPr>
          <a:xfrm>
            <a:off x="230436" y="6560287"/>
            <a:ext cx="556143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dirty="0"/>
              <a:t>(*) Acción en poder de  Jose Miguel Ramirez Gastón - Estudio Echecopar</a:t>
            </a:r>
            <a:endParaRPr lang="es-CO" sz="1000" dirty="0"/>
          </a:p>
        </p:txBody>
      </p:sp>
      <p:cxnSp>
        <p:nvCxnSpPr>
          <p:cNvPr id="59" name="Conector: angular 58">
            <a:extLst>
              <a:ext uri="{FF2B5EF4-FFF2-40B4-BE49-F238E27FC236}">
                <a16:creationId xmlns:a16="http://schemas.microsoft.com/office/drawing/2014/main" id="{FEA5FCB9-870A-0F32-F551-AF011D7C07AD}"/>
              </a:ext>
            </a:extLst>
          </p:cNvPr>
          <p:cNvCxnSpPr>
            <a:cxnSpLocks/>
          </p:cNvCxnSpPr>
          <p:nvPr/>
        </p:nvCxnSpPr>
        <p:spPr>
          <a:xfrm>
            <a:off x="1008864" y="2591043"/>
            <a:ext cx="9292761" cy="1092812"/>
          </a:xfrm>
          <a:prstGeom prst="bentConnector2">
            <a:avLst/>
          </a:prstGeom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62" name="Conector recto 61">
            <a:extLst>
              <a:ext uri="{FF2B5EF4-FFF2-40B4-BE49-F238E27FC236}">
                <a16:creationId xmlns:a16="http://schemas.microsoft.com/office/drawing/2014/main" id="{C101E5A2-E5A1-579D-C6BC-78ABD25DC3F4}"/>
              </a:ext>
            </a:extLst>
          </p:cNvPr>
          <p:cNvCxnSpPr/>
          <p:nvPr/>
        </p:nvCxnSpPr>
        <p:spPr>
          <a:xfrm>
            <a:off x="1008864" y="2591043"/>
            <a:ext cx="0" cy="230387"/>
          </a:xfrm>
          <a:prstGeom prst="line">
            <a:avLst/>
          </a:prstGeom>
          <a:ln w="9525">
            <a:solidFill>
              <a:schemeClr val="accent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3" name="CuadroTexto 62">
            <a:extLst>
              <a:ext uri="{FF2B5EF4-FFF2-40B4-BE49-F238E27FC236}">
                <a16:creationId xmlns:a16="http://schemas.microsoft.com/office/drawing/2014/main" id="{8A2B4400-7F19-B56F-02E3-3FB5EE070FF4}"/>
              </a:ext>
            </a:extLst>
          </p:cNvPr>
          <p:cNvSpPr txBox="1"/>
          <p:nvPr/>
        </p:nvSpPr>
        <p:spPr>
          <a:xfrm>
            <a:off x="9644915" y="2335626"/>
            <a:ext cx="92055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1100" dirty="0">
                <a:solidFill>
                  <a:schemeClr val="accent1"/>
                </a:solidFill>
              </a:rPr>
              <a:t>0.000001%</a:t>
            </a:r>
          </a:p>
        </p:txBody>
      </p:sp>
    </p:spTree>
    <p:extLst>
      <p:ext uri="{BB962C8B-B14F-4D97-AF65-F5344CB8AC3E}">
        <p14:creationId xmlns:p14="http://schemas.microsoft.com/office/powerpoint/2010/main" val="990658078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</TotalTime>
  <Words>288</Words>
  <Application>Microsoft Office PowerPoint</Application>
  <PresentationFormat>Panorámica</PresentationFormat>
  <Paragraphs>82</Paragraphs>
  <Slides>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Tema de Office</vt:lpstr>
      <vt:lpstr>Grupo Manuelita Actual: 1 Holding; 10 Unidades de Negocio Operativo; 15 Agrícolas; 10 Vehículos de inversión = 36 Empresas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Grupo Manuelita Actual: 1 Holding; 10 Unidades de Negocio Operativo; 15 Agrícolas; 10 Vehículos de inversión = 36 Empresas</dc:title>
  <dc:creator>Javier E. Cortes</dc:creator>
  <cp:lastModifiedBy>Renato Zegarra Salas</cp:lastModifiedBy>
  <cp:revision>4</cp:revision>
  <cp:lastPrinted>2024-01-31T14:02:42Z</cp:lastPrinted>
  <dcterms:created xsi:type="dcterms:W3CDTF">2024-01-30T15:11:33Z</dcterms:created>
  <dcterms:modified xsi:type="dcterms:W3CDTF">2025-02-27T14:35:01Z</dcterms:modified>
</cp:coreProperties>
</file>